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5"/>
  </p:notesMasterIdLst>
  <p:sldIdLst>
    <p:sldId id="256" r:id="rId2"/>
    <p:sldId id="257" r:id="rId3"/>
    <p:sldId id="258" r:id="rId4"/>
    <p:sldId id="266" r:id="rId5"/>
    <p:sldId id="260" r:id="rId6"/>
    <p:sldId id="264" r:id="rId7"/>
    <p:sldId id="301" r:id="rId8"/>
    <p:sldId id="302" r:id="rId9"/>
    <p:sldId id="303" r:id="rId10"/>
    <p:sldId id="304" r:id="rId11"/>
    <p:sldId id="265" r:id="rId12"/>
    <p:sldId id="270" r:id="rId13"/>
    <p:sldId id="283" r:id="rId14"/>
    <p:sldId id="284" r:id="rId15"/>
    <p:sldId id="285" r:id="rId16"/>
    <p:sldId id="286" r:id="rId17"/>
    <p:sldId id="288" r:id="rId18"/>
    <p:sldId id="289" r:id="rId19"/>
    <p:sldId id="287" r:id="rId20"/>
    <p:sldId id="269" r:id="rId21"/>
    <p:sldId id="276" r:id="rId22"/>
    <p:sldId id="275" r:id="rId23"/>
    <p:sldId id="293" r:id="rId24"/>
    <p:sldId id="279" r:id="rId25"/>
    <p:sldId id="280" r:id="rId26"/>
    <p:sldId id="294" r:id="rId27"/>
    <p:sldId id="299" r:id="rId28"/>
    <p:sldId id="300" r:id="rId29"/>
    <p:sldId id="296" r:id="rId30"/>
    <p:sldId id="281" r:id="rId31"/>
    <p:sldId id="282" r:id="rId32"/>
    <p:sldId id="297" r:id="rId33"/>
    <p:sldId id="267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>
      <p:cViewPr varScale="1">
        <p:scale>
          <a:sx n="70" d="100"/>
          <a:sy n="70" d="100"/>
        </p:scale>
        <p:origin x="1410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D1B6F-88C7-42FF-B2A6-C34CB10CA34D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4CFC8-ADE6-4FBF-B8E4-9E6B5510D1C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622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Xº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4CFC8-ADE6-4FBF-B8E4-9E6B5510D1CD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2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Xº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4CFC8-ADE6-4FBF-B8E4-9E6B5510D1CD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20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2" y="1812927"/>
            <a:ext cx="34712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1812927"/>
            <a:ext cx="3471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1387058"/>
            <a:ext cx="3297953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3" y="2500312"/>
            <a:ext cx="3297954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  <p:grpSp>
        <p:nvGrpSpPr>
          <p:cNvPr id="16" name="Group 15"/>
          <p:cNvGrpSpPr/>
          <p:nvPr/>
        </p:nvGrpSpPr>
        <p:grpSpPr>
          <a:xfrm>
            <a:off x="4516154" y="994387"/>
            <a:ext cx="1847138" cy="153043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674192" y="1601512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>
            <a:spLocks noChangeAspect="1"/>
          </p:cNvSpPr>
          <p:nvPr/>
        </p:nvSpPr>
        <p:spPr>
          <a:xfrm>
            <a:off x="-69625" y="4042576"/>
            <a:ext cx="1743945" cy="1909234"/>
          </a:xfrm>
          <a:custGeom>
            <a:avLst/>
            <a:gdLst/>
            <a:ahLst/>
            <a:cxnLst/>
            <a:rect l="l" t="t" r="r" b="b"/>
            <a:pathLst>
              <a:path w="1743945" h="1909234">
                <a:moveTo>
                  <a:pt x="789328" y="0"/>
                </a:moveTo>
                <a:cubicBezTo>
                  <a:pt x="1316548" y="0"/>
                  <a:pt x="1743945" y="427397"/>
                  <a:pt x="1743945" y="954617"/>
                </a:cubicBezTo>
                <a:cubicBezTo>
                  <a:pt x="1743945" y="1481837"/>
                  <a:pt x="1316548" y="1909234"/>
                  <a:pt x="789328" y="1909234"/>
                </a:cubicBezTo>
                <a:cubicBezTo>
                  <a:pt x="461080" y="1909234"/>
                  <a:pt x="171527" y="1743562"/>
                  <a:pt x="0" y="1491086"/>
                </a:cubicBezTo>
                <a:lnTo>
                  <a:pt x="0" y="418149"/>
                </a:lnTo>
                <a:cubicBezTo>
                  <a:pt x="171527" y="165673"/>
                  <a:pt x="461080" y="0"/>
                  <a:pt x="789328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0638" y="1095310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878729" y="28293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520637" y="5729135"/>
            <a:ext cx="1909234" cy="1193756"/>
          </a:xfrm>
          <a:custGeom>
            <a:avLst/>
            <a:gdLst/>
            <a:ahLst/>
            <a:cxnLst/>
            <a:rect l="l" t="t" r="r" b="b"/>
            <a:pathLst>
              <a:path w="1909234" h="1193756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037305"/>
                  <a:pt x="1898721" y="1117537"/>
                  <a:pt x="1877819" y="1193756"/>
                </a:cubicBezTo>
                <a:lnTo>
                  <a:pt x="31415" y="1193756"/>
                </a:lnTo>
                <a:cubicBezTo>
                  <a:pt x="10513" y="1117537"/>
                  <a:pt x="0" y="103730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-46711" y="-61709"/>
            <a:ext cx="1449107" cy="1677064"/>
          </a:xfrm>
          <a:custGeom>
            <a:avLst/>
            <a:gdLst/>
            <a:ahLst/>
            <a:cxnLst/>
            <a:rect l="l" t="t" r="r" b="b"/>
            <a:pathLst>
              <a:path w="1449107" h="1677064">
                <a:moveTo>
                  <a:pt x="0" y="0"/>
                </a:moveTo>
                <a:lnTo>
                  <a:pt x="1112019" y="0"/>
                </a:lnTo>
                <a:cubicBezTo>
                  <a:pt x="1319407" y="171874"/>
                  <a:pt x="1449107" y="432014"/>
                  <a:pt x="1449107" y="722447"/>
                </a:cubicBezTo>
                <a:cubicBezTo>
                  <a:pt x="1449107" y="1249667"/>
                  <a:pt x="1021710" y="1677064"/>
                  <a:pt x="494490" y="1677064"/>
                </a:cubicBezTo>
                <a:cubicBezTo>
                  <a:pt x="313232" y="1677064"/>
                  <a:pt x="143772" y="1626546"/>
                  <a:pt x="0" y="1537872"/>
                </a:cubicBezTo>
                <a:close/>
              </a:path>
            </a:pathLst>
          </a:custGeom>
          <a:solidFill>
            <a:schemeClr val="tx2">
              <a:lumMod val="75000"/>
              <a:alpha val="14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924113" y="-161623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2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0" y="66073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497531" y="-61709"/>
            <a:ext cx="1694467" cy="1677064"/>
          </a:xfrm>
          <a:custGeom>
            <a:avLst/>
            <a:gdLst/>
            <a:ahLst/>
            <a:cxnLst/>
            <a:rect l="l" t="t" r="r" b="b"/>
            <a:pathLst>
              <a:path w="1694467" h="1677064">
                <a:moveTo>
                  <a:pt x="337088" y="0"/>
                </a:moveTo>
                <a:lnTo>
                  <a:pt x="1573463" y="0"/>
                </a:lnTo>
                <a:cubicBezTo>
                  <a:pt x="1618202" y="37449"/>
                  <a:pt x="1658454" y="79950"/>
                  <a:pt x="1694467" y="126010"/>
                </a:cubicBezTo>
                <a:lnTo>
                  <a:pt x="1694467" y="1318884"/>
                </a:lnTo>
                <a:cubicBezTo>
                  <a:pt x="1522840" y="1538397"/>
                  <a:pt x="1254922" y="1677064"/>
                  <a:pt x="954617" y="1677064"/>
                </a:cubicBezTo>
                <a:cubicBezTo>
                  <a:pt x="427397" y="1677064"/>
                  <a:pt x="0" y="1249667"/>
                  <a:pt x="0" y="722447"/>
                </a:cubicBezTo>
                <a:cubicBezTo>
                  <a:pt x="0" y="432014"/>
                  <a:pt x="129700" y="171874"/>
                  <a:pt x="337088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6117502" y="-61708"/>
            <a:ext cx="1909234" cy="1705448"/>
          </a:xfrm>
          <a:custGeom>
            <a:avLst/>
            <a:gdLst/>
            <a:ahLst/>
            <a:cxnLst/>
            <a:rect l="l" t="t" r="r" b="b"/>
            <a:pathLst>
              <a:path w="1909234" h="1705448">
                <a:moveTo>
                  <a:pt x="371490" y="0"/>
                </a:moveTo>
                <a:lnTo>
                  <a:pt x="1537745" y="0"/>
                </a:lnTo>
                <a:cubicBezTo>
                  <a:pt x="1764760" y="171517"/>
                  <a:pt x="1909234" y="444302"/>
                  <a:pt x="1909234" y="750831"/>
                </a:cubicBezTo>
                <a:cubicBezTo>
                  <a:pt x="1909234" y="1278051"/>
                  <a:pt x="1481837" y="1705448"/>
                  <a:pt x="954617" y="1705448"/>
                </a:cubicBezTo>
                <a:cubicBezTo>
                  <a:pt x="427397" y="1705448"/>
                  <a:pt x="0" y="1278051"/>
                  <a:pt x="0" y="750831"/>
                </a:cubicBezTo>
                <a:cubicBezTo>
                  <a:pt x="0" y="444302"/>
                  <a:pt x="144474" y="171517"/>
                  <a:pt x="37149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7494454" y="1095309"/>
            <a:ext cx="1697544" cy="1909234"/>
          </a:xfrm>
          <a:custGeom>
            <a:avLst/>
            <a:gdLst/>
            <a:ahLst/>
            <a:cxnLst/>
            <a:rect l="l" t="t" r="r" b="b"/>
            <a:pathLst>
              <a:path w="1697544" h="1909234">
                <a:moveTo>
                  <a:pt x="954617" y="0"/>
                </a:moveTo>
                <a:cubicBezTo>
                  <a:pt x="1256666" y="0"/>
                  <a:pt x="1525952" y="140283"/>
                  <a:pt x="1697544" y="361910"/>
                </a:cubicBezTo>
                <a:lnTo>
                  <a:pt x="1697544" y="1547324"/>
                </a:lnTo>
                <a:cubicBezTo>
                  <a:pt x="1525952" y="1768951"/>
                  <a:pt x="1256666" y="1909234"/>
                  <a:pt x="954617" y="1909234"/>
                </a:cubicBezTo>
                <a:cubicBezTo>
                  <a:pt x="427397" y="1909234"/>
                  <a:pt x="0" y="1481837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8056674" y="5140346"/>
            <a:ext cx="1137194" cy="1759729"/>
          </a:xfrm>
          <a:custGeom>
            <a:avLst/>
            <a:gdLst/>
            <a:ahLst/>
            <a:cxnLst/>
            <a:rect l="l" t="t" r="r" b="b"/>
            <a:pathLst>
              <a:path w="1137194" h="1759729">
                <a:moveTo>
                  <a:pt x="954617" y="0"/>
                </a:moveTo>
                <a:cubicBezTo>
                  <a:pt x="1017088" y="0"/>
                  <a:pt x="1078157" y="6001"/>
                  <a:pt x="1137194" y="17897"/>
                </a:cubicBezTo>
                <a:lnTo>
                  <a:pt x="1137194" y="1759729"/>
                </a:lnTo>
                <a:lnTo>
                  <a:pt x="443151" y="1759729"/>
                </a:lnTo>
                <a:cubicBezTo>
                  <a:pt x="176544" y="1591075"/>
                  <a:pt x="0" y="1293463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661711" y="4362912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-69625" y="4948766"/>
            <a:ext cx="1353860" cy="1909234"/>
          </a:xfrm>
          <a:custGeom>
            <a:avLst/>
            <a:gdLst/>
            <a:ahLst/>
            <a:cxnLst/>
            <a:rect l="l" t="t" r="r" b="b"/>
            <a:pathLst>
              <a:path w="1353860" h="1909234">
                <a:moveTo>
                  <a:pt x="399243" y="0"/>
                </a:moveTo>
                <a:cubicBezTo>
                  <a:pt x="926463" y="0"/>
                  <a:pt x="1353860" y="427397"/>
                  <a:pt x="1353860" y="954617"/>
                </a:cubicBezTo>
                <a:cubicBezTo>
                  <a:pt x="1353860" y="1481837"/>
                  <a:pt x="926463" y="1909234"/>
                  <a:pt x="399243" y="1909234"/>
                </a:cubicBezTo>
                <a:cubicBezTo>
                  <a:pt x="256544" y="1909234"/>
                  <a:pt x="121158" y="1877924"/>
                  <a:pt x="0" y="1820890"/>
                </a:cubicBezTo>
                <a:lnTo>
                  <a:pt x="0" y="88345"/>
                </a:lnTo>
                <a:cubicBezTo>
                  <a:pt x="121158" y="31311"/>
                  <a:pt x="256544" y="0"/>
                  <a:pt x="399243" y="0"/>
                </a:cubicBezTo>
                <a:close/>
              </a:path>
            </a:pathLst>
          </a:custGeom>
          <a:solidFill>
            <a:schemeClr val="tx2">
              <a:lumMod val="75000"/>
              <a:alpha val="16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39" name="Oval 138"/>
          <p:cNvSpPr>
            <a:spLocks noChangeAspect="1"/>
          </p:cNvSpPr>
          <p:nvPr/>
        </p:nvSpPr>
        <p:spPr>
          <a:xfrm>
            <a:off x="708471" y="479033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0" name="Oval 139"/>
          <p:cNvSpPr>
            <a:spLocks noChangeAspect="1"/>
          </p:cNvSpPr>
          <p:nvPr/>
        </p:nvSpPr>
        <p:spPr>
          <a:xfrm>
            <a:off x="6117503" y="783988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5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6459053" y="5140346"/>
            <a:ext cx="1909233" cy="190923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8398204" y="597861"/>
            <a:ext cx="793794" cy="1252918"/>
          </a:xfrm>
          <a:custGeom>
            <a:avLst/>
            <a:gdLst/>
            <a:ahLst/>
            <a:cxnLst/>
            <a:rect l="l" t="t" r="r" b="b"/>
            <a:pathLst>
              <a:path w="793794" h="1252918">
                <a:moveTo>
                  <a:pt x="626459" y="0"/>
                </a:moveTo>
                <a:cubicBezTo>
                  <a:pt x="684682" y="0"/>
                  <a:pt x="741049" y="7943"/>
                  <a:pt x="793794" y="25480"/>
                </a:cubicBezTo>
                <a:lnTo>
                  <a:pt x="793794" y="1227438"/>
                </a:lnTo>
                <a:cubicBezTo>
                  <a:pt x="741049" y="1244975"/>
                  <a:pt x="684682" y="1252918"/>
                  <a:pt x="626459" y="1252918"/>
                </a:cubicBezTo>
                <a:cubicBezTo>
                  <a:pt x="280475" y="1252918"/>
                  <a:pt x="0" y="972443"/>
                  <a:pt x="0" y="626459"/>
                </a:cubicBezTo>
                <a:cubicBezTo>
                  <a:pt x="0" y="280475"/>
                  <a:pt x="280475" y="0"/>
                  <a:pt x="626459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6350100" y="206512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6872127" y="1450645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219068" y="2049927"/>
            <a:ext cx="1041276" cy="1041276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7749416" y="2661634"/>
            <a:ext cx="721308" cy="721308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685054" y="-100976"/>
            <a:ext cx="1193676" cy="697815"/>
          </a:xfrm>
          <a:custGeom>
            <a:avLst/>
            <a:gdLst/>
            <a:ahLst/>
            <a:cxnLst/>
            <a:rect l="l" t="t" r="r" b="b"/>
            <a:pathLst>
              <a:path w="1193676" h="697815">
                <a:moveTo>
                  <a:pt x="10179" y="0"/>
                </a:moveTo>
                <a:lnTo>
                  <a:pt x="1183497" y="0"/>
                </a:lnTo>
                <a:cubicBezTo>
                  <a:pt x="1190746" y="32633"/>
                  <a:pt x="1193676" y="66463"/>
                  <a:pt x="1193676" y="100977"/>
                </a:cubicBezTo>
                <a:cubicBezTo>
                  <a:pt x="1193676" y="430602"/>
                  <a:pt x="926463" y="697815"/>
                  <a:pt x="596838" y="697815"/>
                </a:cubicBezTo>
                <a:cubicBezTo>
                  <a:pt x="267213" y="697815"/>
                  <a:pt x="0" y="430602"/>
                  <a:pt x="0" y="100977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1502638" y="-100976"/>
            <a:ext cx="1029028" cy="459889"/>
          </a:xfrm>
          <a:custGeom>
            <a:avLst/>
            <a:gdLst/>
            <a:ahLst/>
            <a:cxnLst/>
            <a:rect l="l" t="t" r="r" b="b"/>
            <a:pathLst>
              <a:path w="1029028" h="459889">
                <a:moveTo>
                  <a:pt x="0" y="0"/>
                </a:moveTo>
                <a:lnTo>
                  <a:pt x="1029028" y="0"/>
                </a:lnTo>
                <a:cubicBezTo>
                  <a:pt x="1001386" y="259074"/>
                  <a:pt x="781401" y="459889"/>
                  <a:pt x="514514" y="459889"/>
                </a:cubicBezTo>
                <a:cubicBezTo>
                  <a:pt x="247627" y="459889"/>
                  <a:pt x="27642" y="259074"/>
                  <a:pt x="0" y="0"/>
                </a:cubicBez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-69624" y="-100976"/>
            <a:ext cx="590263" cy="612289"/>
          </a:xfrm>
          <a:custGeom>
            <a:avLst/>
            <a:gdLst/>
            <a:ahLst/>
            <a:cxnLst/>
            <a:rect l="l" t="t" r="r" b="b"/>
            <a:pathLst>
              <a:path w="590263" h="612289">
                <a:moveTo>
                  <a:pt x="0" y="0"/>
                </a:moveTo>
                <a:lnTo>
                  <a:pt x="581024" y="0"/>
                </a:lnTo>
                <a:cubicBezTo>
                  <a:pt x="587493" y="29611"/>
                  <a:pt x="590263" y="60308"/>
                  <a:pt x="590263" y="91651"/>
                </a:cubicBezTo>
                <a:cubicBezTo>
                  <a:pt x="590263" y="379191"/>
                  <a:pt x="357165" y="612289"/>
                  <a:pt x="69625" y="612289"/>
                </a:cubicBezTo>
                <a:lnTo>
                  <a:pt x="0" y="605270"/>
                </a:lnTo>
                <a:close/>
              </a:path>
            </a:pathLst>
          </a:cu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6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277432" y="4321783"/>
            <a:ext cx="1396887" cy="1396887"/>
          </a:xfrm>
          <a:prstGeom prst="ellipse">
            <a:avLst/>
          </a:pr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5792131" y="6489965"/>
            <a:ext cx="1115939" cy="443769"/>
          </a:xfrm>
          <a:custGeom>
            <a:avLst/>
            <a:gdLst/>
            <a:ahLst/>
            <a:cxnLst/>
            <a:rect l="l" t="t" r="r" b="b"/>
            <a:pathLst>
              <a:path w="1115939" h="443769">
                <a:moveTo>
                  <a:pt x="557969" y="0"/>
                </a:moveTo>
                <a:cubicBezTo>
                  <a:pt x="830120" y="0"/>
                  <a:pt x="1058049" y="189335"/>
                  <a:pt x="1115939" y="443769"/>
                </a:cubicBezTo>
                <a:lnTo>
                  <a:pt x="0" y="443769"/>
                </a:lnTo>
                <a:cubicBezTo>
                  <a:pt x="57889" y="189335"/>
                  <a:pt x="285818" y="0"/>
                  <a:pt x="55796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6127999" y="6408840"/>
            <a:ext cx="1237019" cy="524894"/>
          </a:xfrm>
          <a:custGeom>
            <a:avLst/>
            <a:gdLst/>
            <a:ahLst/>
            <a:cxnLst/>
            <a:rect l="l" t="t" r="r" b="b"/>
            <a:pathLst>
              <a:path w="1237019" h="524894">
                <a:moveTo>
                  <a:pt x="618509" y="0"/>
                </a:moveTo>
                <a:cubicBezTo>
                  <a:pt x="930325" y="0"/>
                  <a:pt x="1189147" y="226891"/>
                  <a:pt x="1237019" y="524894"/>
                </a:cubicBezTo>
                <a:lnTo>
                  <a:pt x="0" y="524894"/>
                </a:lnTo>
                <a:cubicBezTo>
                  <a:pt x="47872" y="226891"/>
                  <a:pt x="306694" y="0"/>
                  <a:pt x="618509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7577655" y="6408841"/>
            <a:ext cx="1211408" cy="524893"/>
          </a:xfrm>
          <a:custGeom>
            <a:avLst/>
            <a:gdLst/>
            <a:ahLst/>
            <a:cxnLst/>
            <a:rect l="l" t="t" r="r" b="b"/>
            <a:pathLst>
              <a:path w="1211408" h="524893">
                <a:moveTo>
                  <a:pt x="605704" y="0"/>
                </a:moveTo>
                <a:cubicBezTo>
                  <a:pt x="914574" y="0"/>
                  <a:pt x="1170243" y="227782"/>
                  <a:pt x="1211408" y="524893"/>
                </a:cubicBezTo>
                <a:lnTo>
                  <a:pt x="0" y="524893"/>
                </a:lnTo>
                <a:cubicBezTo>
                  <a:pt x="41165" y="227782"/>
                  <a:pt x="296834" y="0"/>
                  <a:pt x="605704" y="0"/>
                </a:cubicBezTo>
                <a:close/>
              </a:path>
            </a:pathLst>
          </a:custGeom>
          <a:solidFill>
            <a:schemeClr val="tx2">
              <a:lumMod val="75000"/>
              <a:alpha val="6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4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11073" y="4941986"/>
            <a:ext cx="611230" cy="61123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-69625" y="6172569"/>
            <a:ext cx="778097" cy="750322"/>
          </a:xfrm>
          <a:custGeom>
            <a:avLst/>
            <a:gdLst/>
            <a:ahLst/>
            <a:cxnLst/>
            <a:rect l="l" t="t" r="r" b="b"/>
            <a:pathLst>
              <a:path w="778097" h="750322">
                <a:moveTo>
                  <a:pt x="261411" y="0"/>
                </a:moveTo>
                <a:cubicBezTo>
                  <a:pt x="546769" y="0"/>
                  <a:pt x="778097" y="231328"/>
                  <a:pt x="778097" y="516686"/>
                </a:cubicBezTo>
                <a:cubicBezTo>
                  <a:pt x="778097" y="601179"/>
                  <a:pt x="757816" y="680934"/>
                  <a:pt x="719843" y="750322"/>
                </a:cubicBezTo>
                <a:lnTo>
                  <a:pt x="0" y="750322"/>
                </a:lnTo>
                <a:lnTo>
                  <a:pt x="0" y="73330"/>
                </a:lnTo>
                <a:cubicBezTo>
                  <a:pt x="75863" y="26083"/>
                  <a:pt x="165591" y="0"/>
                  <a:pt x="26141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>
            <a:off x="-69625" y="5158575"/>
            <a:ext cx="563524" cy="897560"/>
          </a:xfrm>
          <a:custGeom>
            <a:avLst/>
            <a:gdLst/>
            <a:ahLst/>
            <a:cxnLst/>
            <a:rect l="l" t="t" r="r" b="b"/>
            <a:pathLst>
              <a:path w="563524" h="897560">
                <a:moveTo>
                  <a:pt x="114744" y="0"/>
                </a:moveTo>
                <a:cubicBezTo>
                  <a:pt x="362598" y="0"/>
                  <a:pt x="563524" y="200926"/>
                  <a:pt x="563524" y="448780"/>
                </a:cubicBezTo>
                <a:cubicBezTo>
                  <a:pt x="563524" y="696634"/>
                  <a:pt x="362598" y="897560"/>
                  <a:pt x="114744" y="897560"/>
                </a:cubicBezTo>
                <a:cubicBezTo>
                  <a:pt x="74918" y="897560"/>
                  <a:pt x="36304" y="892373"/>
                  <a:pt x="0" y="880900"/>
                </a:cubicBezTo>
                <a:lnTo>
                  <a:pt x="0" y="16661"/>
                </a:lnTo>
                <a:cubicBezTo>
                  <a:pt x="36304" y="5188"/>
                  <a:pt x="74918" y="0"/>
                  <a:pt x="11474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-25758" y="482386"/>
            <a:ext cx="598416" cy="905704"/>
          </a:xfrm>
          <a:custGeom>
            <a:avLst/>
            <a:gdLst/>
            <a:ahLst/>
            <a:cxnLst/>
            <a:rect l="l" t="t" r="r" b="b"/>
            <a:pathLst>
              <a:path w="598416" h="905704">
                <a:moveTo>
                  <a:pt x="145564" y="0"/>
                </a:moveTo>
                <a:cubicBezTo>
                  <a:pt x="395667" y="0"/>
                  <a:pt x="598416" y="202749"/>
                  <a:pt x="598416" y="452852"/>
                </a:cubicBezTo>
                <a:cubicBezTo>
                  <a:pt x="598416" y="702955"/>
                  <a:pt x="395667" y="905704"/>
                  <a:pt x="145564" y="905704"/>
                </a:cubicBezTo>
                <a:cubicBezTo>
                  <a:pt x="94398" y="905704"/>
                  <a:pt x="45214" y="897218"/>
                  <a:pt x="0" y="879648"/>
                </a:cubicBezTo>
                <a:lnTo>
                  <a:pt x="0" y="26056"/>
                </a:lnTo>
                <a:cubicBezTo>
                  <a:pt x="45214" y="8486"/>
                  <a:pt x="94398" y="0"/>
                  <a:pt x="14556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>
            <a:off x="474208" y="836793"/>
            <a:ext cx="910817" cy="91081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319223" y="1452260"/>
            <a:ext cx="772993" cy="772993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371257" y="1886983"/>
            <a:ext cx="610366" cy="610366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154676" y="1919682"/>
            <a:ext cx="521764" cy="52176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7302517" y="-61709"/>
            <a:ext cx="910818" cy="750833"/>
          </a:xfrm>
          <a:custGeom>
            <a:avLst/>
            <a:gdLst/>
            <a:ahLst/>
            <a:cxnLst/>
            <a:rect l="l" t="t" r="r" b="b"/>
            <a:pathLst>
              <a:path w="910818" h="750833">
                <a:moveTo>
                  <a:pt x="111441" y="0"/>
                </a:moveTo>
                <a:lnTo>
                  <a:pt x="799378" y="0"/>
                </a:lnTo>
                <a:cubicBezTo>
                  <a:pt x="869408" y="78400"/>
                  <a:pt x="910818" y="182076"/>
                  <a:pt x="910818" y="295424"/>
                </a:cubicBezTo>
                <a:cubicBezTo>
                  <a:pt x="910818" y="546939"/>
                  <a:pt x="706924" y="750833"/>
                  <a:pt x="455409" y="750833"/>
                </a:cubicBezTo>
                <a:cubicBezTo>
                  <a:pt x="203894" y="750833"/>
                  <a:pt x="0" y="546939"/>
                  <a:pt x="0" y="295424"/>
                </a:cubicBezTo>
                <a:cubicBezTo>
                  <a:pt x="0" y="182076"/>
                  <a:pt x="41410" y="78400"/>
                  <a:pt x="111441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8718124" y="-61709"/>
            <a:ext cx="473874" cy="613011"/>
          </a:xfrm>
          <a:custGeom>
            <a:avLst/>
            <a:gdLst/>
            <a:ahLst/>
            <a:cxnLst/>
            <a:rect l="l" t="t" r="r" b="b"/>
            <a:pathLst>
              <a:path w="473874" h="613011">
                <a:moveTo>
                  <a:pt x="29684" y="0"/>
                </a:moveTo>
                <a:lnTo>
                  <a:pt x="473874" y="0"/>
                </a:lnTo>
                <a:lnTo>
                  <a:pt x="473874" y="611150"/>
                </a:lnTo>
                <a:cubicBezTo>
                  <a:pt x="467789" y="612887"/>
                  <a:pt x="461614" y="613011"/>
                  <a:pt x="455409" y="613011"/>
                </a:cubicBezTo>
                <a:cubicBezTo>
                  <a:pt x="203894" y="613011"/>
                  <a:pt x="0" y="409117"/>
                  <a:pt x="0" y="157602"/>
                </a:cubicBezTo>
                <a:cubicBezTo>
                  <a:pt x="0" y="101995"/>
                  <a:pt x="9966" y="48716"/>
                  <a:pt x="2968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7748238" y="282933"/>
            <a:ext cx="1128521" cy="1128521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8914718" y="749603"/>
            <a:ext cx="277280" cy="907992"/>
          </a:xfrm>
          <a:custGeom>
            <a:avLst/>
            <a:gdLst/>
            <a:ahLst/>
            <a:cxnLst/>
            <a:rect l="l" t="t" r="r" b="b"/>
            <a:pathLst>
              <a:path w="277280" h="907992">
                <a:moveTo>
                  <a:pt x="277280" y="0"/>
                </a:moveTo>
                <a:lnTo>
                  <a:pt x="277280" y="907992"/>
                </a:lnTo>
                <a:cubicBezTo>
                  <a:pt x="112021" y="824131"/>
                  <a:pt x="0" y="652146"/>
                  <a:pt x="0" y="453996"/>
                </a:cubicBezTo>
                <a:cubicBezTo>
                  <a:pt x="0" y="255847"/>
                  <a:pt x="112021" y="83861"/>
                  <a:pt x="27728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590871" y="728498"/>
            <a:ext cx="969734" cy="9697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470041" y="1326476"/>
            <a:ext cx="608190" cy="60819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7629941" y="5611427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6972882" y="5242254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7494454" y="4928166"/>
            <a:ext cx="738345" cy="7383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8229034" y="5666511"/>
            <a:ext cx="605634" cy="60563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8078231" y="4097842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8411816" y="5057878"/>
            <a:ext cx="553549" cy="553549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8688590" y="4790335"/>
            <a:ext cx="503408" cy="553550"/>
          </a:xfrm>
          <a:custGeom>
            <a:avLst/>
            <a:gdLst/>
            <a:ahLst/>
            <a:cxnLst/>
            <a:rect l="l" t="t" r="r" b="b"/>
            <a:pathLst>
              <a:path w="503408" h="553550">
                <a:moveTo>
                  <a:pt x="276775" y="0"/>
                </a:moveTo>
                <a:cubicBezTo>
                  <a:pt x="370698" y="0"/>
                  <a:pt x="453694" y="46784"/>
                  <a:pt x="503408" y="118545"/>
                </a:cubicBezTo>
                <a:lnTo>
                  <a:pt x="503408" y="435005"/>
                </a:lnTo>
                <a:cubicBezTo>
                  <a:pt x="453694" y="506767"/>
                  <a:pt x="370698" y="553550"/>
                  <a:pt x="276775" y="553550"/>
                </a:cubicBezTo>
                <a:cubicBezTo>
                  <a:pt x="123916" y="553550"/>
                  <a:pt x="0" y="429634"/>
                  <a:pt x="0" y="276775"/>
                </a:cubicBezTo>
                <a:cubicBezTo>
                  <a:pt x="0" y="123916"/>
                  <a:pt x="123916" y="0"/>
                  <a:pt x="27677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73026-54A7-40CB-B040-33A54A73B656}" type="datetimeFigureOut">
              <a:rPr lang="es-ES" smtClean="0"/>
              <a:pPr/>
              <a:t>22/05/2014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D5CC3-BA4A-4ED5-8318-BFAF4E5EAD3F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583172" y="5454223"/>
            <a:ext cx="1909234" cy="1468668"/>
          </a:xfrm>
          <a:custGeom>
            <a:avLst/>
            <a:gdLst/>
            <a:ahLst/>
            <a:cxnLst/>
            <a:rect l="l" t="t" r="r" b="b"/>
            <a:pathLst>
              <a:path w="1909234" h="1468668">
                <a:moveTo>
                  <a:pt x="954617" y="0"/>
                </a:moveTo>
                <a:cubicBezTo>
                  <a:pt x="1481837" y="0"/>
                  <a:pt x="1909234" y="427397"/>
                  <a:pt x="1909234" y="954617"/>
                </a:cubicBezTo>
                <a:cubicBezTo>
                  <a:pt x="1909234" y="1144075"/>
                  <a:pt x="1854043" y="1320642"/>
                  <a:pt x="1758159" y="1468668"/>
                </a:cubicBezTo>
                <a:lnTo>
                  <a:pt x="151075" y="1468668"/>
                </a:lnTo>
                <a:cubicBezTo>
                  <a:pt x="55192" y="1320642"/>
                  <a:pt x="0" y="1144075"/>
                  <a:pt x="0" y="954617"/>
                </a:cubicBezTo>
                <a:cubicBezTo>
                  <a:pt x="0" y="427397"/>
                  <a:pt x="427397" y="0"/>
                  <a:pt x="954617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570944" y="3382942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398204" y="35360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8608408" y="3688497"/>
            <a:ext cx="306310" cy="30631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54676" y="2698928"/>
            <a:ext cx="467627" cy="467627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474208" y="3166555"/>
            <a:ext cx="458770" cy="458770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127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270258" y="3382942"/>
            <a:ext cx="352045" cy="352045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"/>
            </a:schemeClr>
          </a:solidFill>
          <a:ln w="63500" cap="rnd" cmpd="sng" algn="ctr">
            <a:solidFill>
              <a:schemeClr val="accent3">
                <a:lumMod val="60000"/>
                <a:lumOff val="40000"/>
                <a:alpha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-86601" y="2581479"/>
            <a:ext cx="1360441" cy="1909234"/>
          </a:xfrm>
          <a:custGeom>
            <a:avLst/>
            <a:gdLst/>
            <a:ahLst/>
            <a:cxnLst/>
            <a:rect l="l" t="t" r="r" b="b"/>
            <a:pathLst>
              <a:path w="1360441" h="1909234">
                <a:moveTo>
                  <a:pt x="405824" y="0"/>
                </a:moveTo>
                <a:cubicBezTo>
                  <a:pt x="933044" y="0"/>
                  <a:pt x="1360441" y="427397"/>
                  <a:pt x="1360441" y="954617"/>
                </a:cubicBezTo>
                <a:cubicBezTo>
                  <a:pt x="1360441" y="1481837"/>
                  <a:pt x="933044" y="1909234"/>
                  <a:pt x="405824" y="1909234"/>
                </a:cubicBezTo>
                <a:cubicBezTo>
                  <a:pt x="260527" y="1909234"/>
                  <a:pt x="122812" y="1876773"/>
                  <a:pt x="0" y="1817719"/>
                </a:cubicBezTo>
                <a:lnTo>
                  <a:pt x="0" y="91515"/>
                </a:lnTo>
                <a:cubicBezTo>
                  <a:pt x="122812" y="32461"/>
                  <a:pt x="260527" y="0"/>
                  <a:pt x="405824" y="0"/>
                </a:cubicBezTo>
                <a:close/>
              </a:path>
            </a:pathLst>
          </a:custGeom>
          <a:solidFill>
            <a:schemeClr val="tx2">
              <a:lumMod val="75000"/>
              <a:alpha val="8000"/>
            </a:schemeClr>
          </a:solidFill>
          <a:ln w="330200" cap="rnd" cmpd="sng" algn="ctr">
            <a:solidFill>
              <a:schemeClr val="accent3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3175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00">
                <a:solidFill>
                  <a:schemeClr val="tx1"/>
                </a:solidFill>
              </a:ln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6173123" y="2395416"/>
            <a:ext cx="1218253" cy="1218253"/>
          </a:xfrm>
          <a:prstGeom prst="ellipse">
            <a:avLst/>
          </a:prstGeom>
          <a:solidFill>
            <a:schemeClr val="tx2">
              <a:lumMod val="75000"/>
              <a:alpha val="10000"/>
            </a:schemeClr>
          </a:solidFill>
          <a:ln w="177800" cap="rnd" cmpd="sng" algn="ctr">
            <a:solidFill>
              <a:schemeClr val="tx2">
                <a:lumMod val="60000"/>
                <a:lumOff val="40000"/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softEdge rad="1524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79512" y="4877758"/>
            <a:ext cx="4572000" cy="198752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i="0" dirty="0"/>
              <a:t>Daniel Caldera </a:t>
            </a:r>
            <a:r>
              <a:rPr lang="es-ES" i="0" dirty="0" smtClean="0"/>
              <a:t>García </a:t>
            </a: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i="0" dirty="0" smtClean="0"/>
              <a:t>Cristian </a:t>
            </a:r>
            <a:r>
              <a:rPr lang="es-ES" i="0" dirty="0"/>
              <a:t>Durán </a:t>
            </a:r>
            <a:r>
              <a:rPr lang="es-ES" i="0" dirty="0" err="1"/>
              <a:t>Bellón</a:t>
            </a:r>
            <a:endParaRPr lang="es-ES" i="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i="0" dirty="0" err="1" smtClean="0"/>
              <a:t>Binbin</a:t>
            </a:r>
            <a:r>
              <a:rPr lang="es-ES" i="0" dirty="0" smtClean="0"/>
              <a:t> </a:t>
            </a:r>
            <a:r>
              <a:rPr lang="es-ES" i="0" dirty="0" err="1"/>
              <a:t>Jiang</a:t>
            </a:r>
            <a:r>
              <a:rPr lang="es-ES" i="0" dirty="0"/>
              <a:t> </a:t>
            </a:r>
            <a:r>
              <a:rPr lang="es-ES" i="0" dirty="0" smtClean="0"/>
              <a:t>Du</a:t>
            </a:r>
            <a:endParaRPr lang="es-ES" dirty="0" smtClean="0"/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4491786" y="4863903"/>
            <a:ext cx="4572000" cy="198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2000" b="0" i="1" kern="1200" cap="none" spc="12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s-ES" i="0" dirty="0">
                <a:solidFill>
                  <a:schemeClr val="tx2"/>
                </a:solidFill>
                <a:cs typeface="+mn-cs"/>
              </a:rPr>
              <a:t>Elmer José Neira Cáceres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s-ES" i="0" dirty="0">
                <a:solidFill>
                  <a:schemeClr val="tx2"/>
                </a:solidFill>
                <a:cs typeface="+mn-cs"/>
              </a:rPr>
              <a:t>Adrián Quirós Godoy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s-ES" i="0" dirty="0">
                <a:solidFill>
                  <a:schemeClr val="tx2"/>
                </a:solidFill>
                <a:cs typeface="+mn-cs"/>
              </a:rPr>
              <a:t>Luis Rodríguez Lorenzo</a:t>
            </a:r>
          </a:p>
          <a:p>
            <a:pPr marL="342900" indent="-342900">
              <a:buFont typeface="Arial" charset="0"/>
              <a:buChar char="•"/>
            </a:pPr>
            <a:endParaRPr lang="es-ES" dirty="0"/>
          </a:p>
        </p:txBody>
      </p:sp>
      <p:sp>
        <p:nvSpPr>
          <p:cNvPr id="6" name="5 Rectángulo"/>
          <p:cNvSpPr/>
          <p:nvPr/>
        </p:nvSpPr>
        <p:spPr>
          <a:xfrm>
            <a:off x="196698" y="1052736"/>
            <a:ext cx="88670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4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MODELOS AVANZADOS </a:t>
            </a:r>
          </a:p>
          <a:p>
            <a:pPr algn="ctr"/>
            <a:r>
              <a:rPr lang="es-ES" sz="4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DE </a:t>
            </a:r>
          </a:p>
          <a:p>
            <a:pPr algn="ctr"/>
            <a:r>
              <a:rPr lang="es-ES" sz="4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BASES DE DATOS</a:t>
            </a:r>
            <a:endParaRPr lang="es-ES" sz="4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4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29491" y="0"/>
            <a:ext cx="9173491" cy="1556792"/>
          </a:xfrm>
        </p:spPr>
        <p:txBody>
          <a:bodyPr/>
          <a:lstStyle/>
          <a:p>
            <a:pPr algn="ctr"/>
            <a: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DOCUMENTOS COUCHDB: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“Mapas”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179512" y="2492896"/>
            <a:ext cx="8784976" cy="4158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"_id": "_</a:t>
            </a:r>
            <a:r>
              <a:rPr lang="es-ES" sz="1400" dirty="0" err="1"/>
              <a:t>design</a:t>
            </a:r>
            <a:r>
              <a:rPr lang="es-ES" sz="1400" dirty="0"/>
              <a:t>/mapas",</a:t>
            </a:r>
          </a:p>
          <a:p>
            <a:pPr algn="ctr"/>
            <a:r>
              <a:rPr lang="es-ES" sz="1400" dirty="0"/>
              <a:t>   "</a:t>
            </a:r>
            <a:r>
              <a:rPr lang="es-ES" sz="1400" dirty="0" err="1"/>
              <a:t>language</a:t>
            </a:r>
            <a:r>
              <a:rPr lang="es-ES" sz="1400" dirty="0"/>
              <a:t>": "</a:t>
            </a:r>
            <a:r>
              <a:rPr lang="es-ES" sz="1400" dirty="0" err="1"/>
              <a:t>javascript</a:t>
            </a:r>
            <a:r>
              <a:rPr lang="es-ES" sz="1400" dirty="0"/>
              <a:t>",</a:t>
            </a:r>
          </a:p>
          <a:p>
            <a:pPr algn="ctr"/>
            <a:r>
              <a:rPr lang="es-ES" sz="1400" dirty="0"/>
              <a:t>   "</a:t>
            </a:r>
            <a:r>
              <a:rPr lang="es-ES" sz="1400" dirty="0" err="1"/>
              <a:t>views</a:t>
            </a:r>
            <a:r>
              <a:rPr lang="es-ES" sz="1400" dirty="0"/>
              <a:t>": {</a:t>
            </a:r>
          </a:p>
          <a:p>
            <a:pPr algn="ctr"/>
            <a:r>
              <a:rPr lang="es-ES" sz="1400" dirty="0"/>
              <a:t>       "documentos": {</a:t>
            </a:r>
          </a:p>
          <a:p>
            <a:pPr algn="ctr"/>
            <a:r>
              <a:rPr lang="es-ES" sz="1400" dirty="0"/>
              <a:t>           "</a:t>
            </a:r>
            <a:r>
              <a:rPr lang="es-ES" sz="1400" dirty="0" err="1"/>
              <a:t>map</a:t>
            </a:r>
            <a:r>
              <a:rPr lang="es-ES" sz="1400" dirty="0"/>
              <a:t>": "</a:t>
            </a:r>
            <a:r>
              <a:rPr lang="es-ES" sz="1400" dirty="0" err="1"/>
              <a:t>function</a:t>
            </a:r>
            <a:r>
              <a:rPr lang="es-ES" sz="1400" dirty="0"/>
              <a:t>(</a:t>
            </a:r>
            <a:r>
              <a:rPr lang="es-ES" sz="1400" dirty="0" err="1"/>
              <a:t>doc</a:t>
            </a:r>
            <a:r>
              <a:rPr lang="es-ES" sz="1400" dirty="0"/>
              <a:t>) {\n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doc.type</a:t>
            </a:r>
            <a:r>
              <a:rPr lang="es-ES" sz="1400" dirty="0"/>
              <a:t>==\"</a:t>
            </a:r>
            <a:r>
              <a:rPr lang="es-ES" sz="1400" dirty="0" err="1"/>
              <a:t>location</a:t>
            </a:r>
            <a:r>
              <a:rPr lang="es-ES" sz="1400" dirty="0"/>
              <a:t>\"){</a:t>
            </a:r>
            <a:r>
              <a:rPr lang="es-ES" sz="1400" dirty="0" err="1"/>
              <a:t>emit</a:t>
            </a:r>
            <a:r>
              <a:rPr lang="es-ES" sz="1400" dirty="0"/>
              <a:t>(</a:t>
            </a:r>
            <a:r>
              <a:rPr lang="es-ES" sz="1400" dirty="0" err="1"/>
              <a:t>doc</a:t>
            </a:r>
            <a:r>
              <a:rPr lang="es-ES" sz="1400" dirty="0"/>
              <a:t>._</a:t>
            </a:r>
            <a:r>
              <a:rPr lang="es-ES" sz="1400" dirty="0" err="1"/>
              <a:t>id,doc</a:t>
            </a:r>
            <a:r>
              <a:rPr lang="es-ES" sz="1400" dirty="0"/>
              <a:t>);}\n}"</a:t>
            </a:r>
          </a:p>
          <a:p>
            <a:pPr algn="ctr"/>
            <a:r>
              <a:rPr lang="es-ES" sz="1400" dirty="0"/>
              <a:t>       },</a:t>
            </a:r>
          </a:p>
          <a:p>
            <a:pPr algn="ctr"/>
            <a:r>
              <a:rPr lang="es-ES" sz="1400" dirty="0"/>
              <a:t>       "</a:t>
            </a:r>
            <a:r>
              <a:rPr lang="es-ES" sz="1400" dirty="0" err="1"/>
              <a:t>numServicios</a:t>
            </a:r>
            <a:r>
              <a:rPr lang="es-ES" sz="1400" dirty="0"/>
              <a:t>": {</a:t>
            </a:r>
          </a:p>
          <a:p>
            <a:pPr algn="ctr"/>
            <a:r>
              <a:rPr lang="es-ES" sz="1400" dirty="0"/>
              <a:t>           "</a:t>
            </a:r>
            <a:r>
              <a:rPr lang="es-ES" sz="1400" dirty="0" err="1"/>
              <a:t>map</a:t>
            </a:r>
            <a:r>
              <a:rPr lang="es-ES" sz="1400" dirty="0"/>
              <a:t>": "</a:t>
            </a:r>
            <a:r>
              <a:rPr lang="es-ES" sz="1400" dirty="0" err="1"/>
              <a:t>function</a:t>
            </a:r>
            <a:r>
              <a:rPr lang="es-ES" sz="1400" dirty="0"/>
              <a:t>(</a:t>
            </a:r>
            <a:r>
              <a:rPr lang="es-ES" sz="1400" dirty="0" err="1"/>
              <a:t>doc</a:t>
            </a:r>
            <a:r>
              <a:rPr lang="es-ES" sz="1400" dirty="0"/>
              <a:t>) {\n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doc.type</a:t>
            </a:r>
            <a:r>
              <a:rPr lang="es-ES" sz="1400" dirty="0"/>
              <a:t>==\"servicio\" &amp;&amp; (</a:t>
            </a:r>
            <a:r>
              <a:rPr lang="es-ES" sz="1400" dirty="0" err="1"/>
              <a:t>doc.Estado</a:t>
            </a:r>
            <a:r>
              <a:rPr lang="es-ES" sz="1400" dirty="0"/>
              <a:t>==\"Aceptado\" || </a:t>
            </a:r>
            <a:r>
              <a:rPr lang="es-ES" sz="1400" dirty="0" err="1"/>
              <a:t>doc.Estado</a:t>
            </a:r>
            <a:r>
              <a:rPr lang="es-ES" sz="1400" dirty="0"/>
              <a:t>==\"Pausado\" || </a:t>
            </a:r>
            <a:r>
              <a:rPr lang="es-ES" sz="1400" dirty="0" err="1"/>
              <a:t>doc.Estado</a:t>
            </a:r>
            <a:r>
              <a:rPr lang="es-ES" sz="1400" dirty="0"/>
              <a:t>==\"En curso\") ){</a:t>
            </a:r>
            <a:r>
              <a:rPr lang="es-ES" sz="1400" dirty="0" err="1"/>
              <a:t>emit</a:t>
            </a:r>
            <a:r>
              <a:rPr lang="es-ES" sz="1400" dirty="0"/>
              <a:t>(doc.IdProfesional,1);}\n}",</a:t>
            </a:r>
          </a:p>
          <a:p>
            <a:pPr algn="ctr"/>
            <a:r>
              <a:rPr lang="es-ES" sz="1400" dirty="0"/>
              <a:t>           "reduce": "</a:t>
            </a:r>
            <a:r>
              <a:rPr lang="es-ES" sz="1400" dirty="0" err="1"/>
              <a:t>function</a:t>
            </a:r>
            <a:r>
              <a:rPr lang="es-ES" sz="1400" dirty="0"/>
              <a:t> (</a:t>
            </a:r>
            <a:r>
              <a:rPr lang="es-ES" sz="1400" dirty="0" err="1"/>
              <a:t>key</a:t>
            </a:r>
            <a:r>
              <a:rPr lang="es-ES" sz="1400" dirty="0"/>
              <a:t>, </a:t>
            </a:r>
            <a:r>
              <a:rPr lang="es-ES" sz="1400" dirty="0" err="1"/>
              <a:t>values</a:t>
            </a:r>
            <a:r>
              <a:rPr lang="es-ES" sz="1400" dirty="0"/>
              <a:t>, </a:t>
            </a:r>
            <a:r>
              <a:rPr lang="es-ES" sz="1400" dirty="0" err="1"/>
              <a:t>rereduce</a:t>
            </a:r>
            <a:r>
              <a:rPr lang="es-ES" sz="1400" dirty="0"/>
              <a:t>) {\</a:t>
            </a:r>
            <a:r>
              <a:rPr lang="es-ES" sz="1400" dirty="0" err="1"/>
              <a:t>nreturn</a:t>
            </a:r>
            <a:r>
              <a:rPr lang="es-ES" sz="1400" dirty="0"/>
              <a:t> sum(</a:t>
            </a:r>
            <a:r>
              <a:rPr lang="es-ES" sz="1400" dirty="0" err="1"/>
              <a:t>values</a:t>
            </a:r>
            <a:r>
              <a:rPr lang="es-ES" sz="1400" dirty="0"/>
              <a:t>);\n}"</a:t>
            </a:r>
          </a:p>
          <a:p>
            <a:pPr algn="ctr"/>
            <a:r>
              <a:rPr lang="es-ES" sz="1400" dirty="0"/>
              <a:t>       }</a:t>
            </a:r>
          </a:p>
          <a:p>
            <a:pPr algn="ctr"/>
            <a:r>
              <a:rPr lang="es-ES" sz="1400" dirty="0"/>
              <a:t>   },</a:t>
            </a:r>
          </a:p>
          <a:p>
            <a:pPr algn="ctr"/>
            <a:r>
              <a:rPr lang="es-ES" sz="1400" dirty="0"/>
              <a:t>   "</a:t>
            </a:r>
            <a:r>
              <a:rPr lang="es-ES" sz="1400" dirty="0" err="1"/>
              <a:t>lists</a:t>
            </a:r>
            <a:r>
              <a:rPr lang="es-ES" sz="1400" dirty="0"/>
              <a:t>": {</a:t>
            </a:r>
          </a:p>
          <a:p>
            <a:pPr algn="ctr"/>
            <a:r>
              <a:rPr lang="es-ES" sz="1400" dirty="0"/>
              <a:t>       "lista": "</a:t>
            </a:r>
            <a:r>
              <a:rPr lang="es-ES" sz="1400" dirty="0" err="1"/>
              <a:t>function</a:t>
            </a:r>
            <a:r>
              <a:rPr lang="es-ES" sz="1400" dirty="0"/>
              <a:t> (head, </a:t>
            </a:r>
            <a:r>
              <a:rPr lang="es-ES" sz="1400" dirty="0" err="1"/>
              <a:t>req</a:t>
            </a:r>
            <a:r>
              <a:rPr lang="es-ES" sz="1400" dirty="0"/>
              <a:t>){\</a:t>
            </a:r>
            <a:r>
              <a:rPr lang="es-ES" sz="1400" dirty="0" err="1"/>
              <a:t>nprovides</a:t>
            </a:r>
            <a:r>
              <a:rPr lang="es-ES" sz="1400" dirty="0"/>
              <a:t>('</a:t>
            </a:r>
            <a:r>
              <a:rPr lang="es-ES" sz="1400" dirty="0" err="1"/>
              <a:t>json</a:t>
            </a:r>
            <a:r>
              <a:rPr lang="es-ES" sz="1400" dirty="0"/>
              <a:t>',</a:t>
            </a:r>
            <a:r>
              <a:rPr lang="es-ES" sz="1400" dirty="0" err="1"/>
              <a:t>function</a:t>
            </a:r>
            <a:r>
              <a:rPr lang="es-ES" sz="1400" dirty="0"/>
              <a:t>(){\</a:t>
            </a:r>
            <a:r>
              <a:rPr lang="es-ES" sz="1400" dirty="0" err="1"/>
              <a:t>nvar</a:t>
            </a:r>
            <a:r>
              <a:rPr lang="es-ES" sz="1400" dirty="0"/>
              <a:t> </a:t>
            </a:r>
            <a:r>
              <a:rPr lang="es-ES" sz="1400" dirty="0" err="1"/>
              <a:t>results</a:t>
            </a:r>
            <a:r>
              <a:rPr lang="es-ES" sz="1400" dirty="0"/>
              <a:t> = [];\n </a:t>
            </a:r>
            <a:r>
              <a:rPr lang="es-ES" sz="1400" dirty="0" err="1"/>
              <a:t>while</a:t>
            </a:r>
            <a:r>
              <a:rPr lang="es-ES" sz="1400" dirty="0"/>
              <a:t> (</a:t>
            </a:r>
            <a:r>
              <a:rPr lang="es-ES" sz="1400" dirty="0" err="1"/>
              <a:t>row</a:t>
            </a:r>
            <a:r>
              <a:rPr lang="es-ES" sz="1400" dirty="0"/>
              <a:t> = </a:t>
            </a:r>
            <a:r>
              <a:rPr lang="es-ES" sz="1400" dirty="0" err="1"/>
              <a:t>getRow</a:t>
            </a:r>
            <a:r>
              <a:rPr lang="es-ES" sz="1400" dirty="0"/>
              <a:t>()) {\</a:t>
            </a:r>
            <a:r>
              <a:rPr lang="es-ES" sz="1400" dirty="0" err="1"/>
              <a:t>nresults.push</a:t>
            </a:r>
            <a:r>
              <a:rPr lang="es-ES" sz="1400" dirty="0"/>
              <a:t>({\n  </a:t>
            </a:r>
            <a:r>
              <a:rPr lang="es-ES" sz="1400" dirty="0" err="1"/>
              <a:t>id_empleado</a:t>
            </a:r>
            <a:r>
              <a:rPr lang="es-ES" sz="1400" dirty="0"/>
              <a:t>: </a:t>
            </a:r>
            <a:r>
              <a:rPr lang="es-ES" sz="1400" dirty="0" err="1"/>
              <a:t>row.value.id_empleado</a:t>
            </a:r>
            <a:r>
              <a:rPr lang="es-ES" sz="1400" dirty="0"/>
              <a:t>,\n latitud: </a:t>
            </a:r>
            <a:r>
              <a:rPr lang="es-ES" sz="1400" dirty="0" err="1"/>
              <a:t>row.value.latitud</a:t>
            </a:r>
            <a:r>
              <a:rPr lang="es-ES" sz="1400" dirty="0"/>
              <a:t>,\n longitud: </a:t>
            </a:r>
            <a:r>
              <a:rPr lang="es-ES" sz="1400" dirty="0" err="1"/>
              <a:t>row.value.longitud</a:t>
            </a:r>
            <a:r>
              <a:rPr lang="es-ES" sz="1400" dirty="0"/>
              <a:t>,\n  numero_trabajos:0\n });\n}\n </a:t>
            </a:r>
            <a:r>
              <a:rPr lang="es-ES" sz="1400" dirty="0" err="1"/>
              <a:t>send</a:t>
            </a:r>
            <a:r>
              <a:rPr lang="es-ES" sz="1400" dirty="0"/>
              <a:t>(</a:t>
            </a:r>
            <a:r>
              <a:rPr lang="es-ES" sz="1400" dirty="0" err="1"/>
              <a:t>JSON.stringify</a:t>
            </a:r>
            <a:r>
              <a:rPr lang="es-ES" sz="1400" dirty="0"/>
              <a:t>(</a:t>
            </a:r>
            <a:r>
              <a:rPr lang="es-ES" sz="1400" dirty="0" err="1"/>
              <a:t>results</a:t>
            </a:r>
            <a:r>
              <a:rPr lang="es-ES" sz="1400" dirty="0"/>
              <a:t>));\n});\n}"</a:t>
            </a:r>
          </a:p>
          <a:p>
            <a:pPr algn="ctr"/>
            <a:r>
              <a:rPr lang="es-ES" sz="1400" dirty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21081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-252536" y="2780928"/>
            <a:ext cx="952215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s-ES" sz="6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6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COMUNICACIONES</a:t>
            </a:r>
            <a:endParaRPr lang="es-ES" sz="6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02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Elipse"/>
          <p:cNvSpPr/>
          <p:nvPr/>
        </p:nvSpPr>
        <p:spPr>
          <a:xfrm>
            <a:off x="902678" y="1689777"/>
            <a:ext cx="7754883" cy="30603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2 Redondear rectángulo de esquina diagonal"/>
          <p:cNvSpPr/>
          <p:nvPr/>
        </p:nvSpPr>
        <p:spPr>
          <a:xfrm>
            <a:off x="5076056" y="263528"/>
            <a:ext cx="1728192" cy="9144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GESTIÓN</a:t>
            </a:r>
            <a:endParaRPr lang="es-ES" dirty="0"/>
          </a:p>
        </p:txBody>
      </p:sp>
      <p:sp>
        <p:nvSpPr>
          <p:cNvPr id="5" name="4 Redondear rectángulo de esquina diagonal"/>
          <p:cNvSpPr/>
          <p:nvPr/>
        </p:nvSpPr>
        <p:spPr>
          <a:xfrm>
            <a:off x="5436096" y="2636912"/>
            <a:ext cx="1728192" cy="9144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SERVIDOR</a:t>
            </a:r>
            <a:endParaRPr lang="es-ES" dirty="0"/>
          </a:p>
        </p:txBody>
      </p:sp>
      <p:sp>
        <p:nvSpPr>
          <p:cNvPr id="6" name="5 Redondear rectángulo de esquina diagonal"/>
          <p:cNvSpPr/>
          <p:nvPr/>
        </p:nvSpPr>
        <p:spPr>
          <a:xfrm>
            <a:off x="1352493" y="2738709"/>
            <a:ext cx="1728192" cy="9144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MÓVIL</a:t>
            </a:r>
            <a:endParaRPr lang="es-ES" dirty="0"/>
          </a:p>
        </p:txBody>
      </p:sp>
      <p:sp>
        <p:nvSpPr>
          <p:cNvPr id="7" name="6 Redondear rectángulo de esquina diagonal"/>
          <p:cNvSpPr/>
          <p:nvPr/>
        </p:nvSpPr>
        <p:spPr>
          <a:xfrm>
            <a:off x="6953227" y="5245643"/>
            <a:ext cx="1728192" cy="9144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BIGDATA</a:t>
            </a:r>
          </a:p>
        </p:txBody>
      </p:sp>
      <p:sp>
        <p:nvSpPr>
          <p:cNvPr id="8" name="7 Redondear rectángulo de esquina diagonal"/>
          <p:cNvSpPr/>
          <p:nvPr/>
        </p:nvSpPr>
        <p:spPr>
          <a:xfrm>
            <a:off x="1121371" y="5245643"/>
            <a:ext cx="1728192" cy="914400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MAPAS</a:t>
            </a:r>
            <a:endParaRPr lang="es-ES" dirty="0"/>
          </a:p>
        </p:txBody>
      </p:sp>
      <p:cxnSp>
        <p:nvCxnSpPr>
          <p:cNvPr id="13" name="12 Conector recto de flecha"/>
          <p:cNvCxnSpPr/>
          <p:nvPr/>
        </p:nvCxnSpPr>
        <p:spPr>
          <a:xfrm>
            <a:off x="3455875" y="2816932"/>
            <a:ext cx="180020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H="1">
            <a:off x="3455875" y="3375929"/>
            <a:ext cx="180020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6804248" y="3739108"/>
            <a:ext cx="1013075" cy="12740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 flipV="1">
            <a:off x="5940152" y="1268760"/>
            <a:ext cx="0" cy="122413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 flipH="1">
            <a:off x="3080685" y="3808480"/>
            <a:ext cx="2485618" cy="169426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Adrián\Desktop\andro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63" y="3725394"/>
            <a:ext cx="708570" cy="357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8969" y="3739108"/>
            <a:ext cx="722918" cy="352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Users\Adrián\Desktop\couchD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62" y="3195909"/>
            <a:ext cx="797594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:\Users\Adrián\Desktop\nod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05" y="2636912"/>
            <a:ext cx="797594" cy="360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7" y="291529"/>
            <a:ext cx="575518" cy="46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6" y="6230999"/>
            <a:ext cx="731111" cy="59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69" y="6220489"/>
            <a:ext cx="694987" cy="61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41 Conector recto de flecha"/>
          <p:cNvCxnSpPr/>
          <p:nvPr/>
        </p:nvCxnSpPr>
        <p:spPr>
          <a:xfrm flipV="1">
            <a:off x="2395934" y="980728"/>
            <a:ext cx="2384185" cy="159513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44 Conector recto de flecha"/>
          <p:cNvCxnSpPr/>
          <p:nvPr/>
        </p:nvCxnSpPr>
        <p:spPr>
          <a:xfrm>
            <a:off x="6444208" y="1268760"/>
            <a:ext cx="0" cy="122413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6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188640"/>
            <a:ext cx="8600769" cy="924475"/>
          </a:xfrm>
        </p:spPr>
        <p:txBody>
          <a:bodyPr/>
          <a:lstStyle/>
          <a:p>
            <a:pPr algn="ctr"/>
            <a:r>
              <a:rPr lang="es-ES" sz="5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MAPAS</a:t>
            </a:r>
            <a:endParaRPr lang="es-ES" sz="5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3907366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ENVIO DE JSON CON INFORMACIÓN DE CADA PROFESIONAL: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Envío de la posición actual (latitud, longitud).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Envío del identificador del empleado.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Envío del estado actual y el número de servicios pendientes.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smtClean="0"/>
              <a:t>La información se envía cada cierto periodo.</a:t>
            </a:r>
            <a:endParaRPr lang="es-ES" dirty="0"/>
          </a:p>
        </p:txBody>
      </p:sp>
      <p:sp>
        <p:nvSpPr>
          <p:cNvPr id="5" name="4 Flecha derecha"/>
          <p:cNvSpPr/>
          <p:nvPr/>
        </p:nvSpPr>
        <p:spPr>
          <a:xfrm>
            <a:off x="2564695" y="3212976"/>
            <a:ext cx="1944216" cy="12241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76480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-65498"/>
              <a:gd name="adj2" fmla="val 85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Aquí tienes la posición de las grúas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659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BIGDATA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1931600"/>
            <a:ext cx="3907366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Flecha izquierda"/>
          <p:cNvSpPr/>
          <p:nvPr/>
        </p:nvSpPr>
        <p:spPr>
          <a:xfrm>
            <a:off x="2429450" y="3212976"/>
            <a:ext cx="1980844" cy="122413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PETICIÓN REST</a:t>
            </a:r>
            <a:endParaRPr lang="es-ES" b="1" u="sng" dirty="0"/>
          </a:p>
        </p:txBody>
      </p:sp>
      <p:pic>
        <p:nvPicPr>
          <p:cNvPr id="2051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6606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56815"/>
              <a:gd name="adj2" fmla="val 70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Envío de petición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8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1931600"/>
            <a:ext cx="3907366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ENVIO DE JSON CON INFORMACIÓN:</a:t>
            </a:r>
          </a:p>
          <a:p>
            <a:pPr algn="ctr"/>
            <a:endParaRPr lang="es-ES" u="sng" dirty="0" smtClean="0"/>
          </a:p>
          <a:p>
            <a:pPr marL="285750" indent="-285750">
              <a:buFontTx/>
              <a:buChar char="-"/>
            </a:pPr>
            <a:r>
              <a:rPr lang="es-ES" dirty="0" smtClean="0"/>
              <a:t>JSON con datos relativos a las grúas en el mapa.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JSON con los datos de las incidencias.</a:t>
            </a:r>
          </a:p>
          <a:p>
            <a:pPr marL="285750" indent="-285750" algn="ctr">
              <a:buFontTx/>
              <a:buChar char="-"/>
            </a:pPr>
            <a:endParaRPr lang="es-ES" dirty="0"/>
          </a:p>
        </p:txBody>
      </p:sp>
      <p:sp>
        <p:nvSpPr>
          <p:cNvPr id="5" name="4 Flecha derecha"/>
          <p:cNvSpPr/>
          <p:nvPr/>
        </p:nvSpPr>
        <p:spPr>
          <a:xfrm>
            <a:off x="2564695" y="3212976"/>
            <a:ext cx="1944216" cy="12241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76480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-65498"/>
              <a:gd name="adj2" fmla="val 85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 JSON</a:t>
            </a:r>
            <a:endParaRPr lang="es-ES" dirty="0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036496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BIGDATA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872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GESTIÓN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421" y="1931600"/>
            <a:ext cx="3652985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PETICIÓN REST</a:t>
            </a:r>
            <a:endParaRPr lang="es-ES" b="1" u="sng" dirty="0"/>
          </a:p>
        </p:txBody>
      </p:sp>
      <p:pic>
        <p:nvPicPr>
          <p:cNvPr id="2051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6606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-66873"/>
              <a:gd name="adj2" fmla="val 91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Quiero </a:t>
            </a:r>
            <a:r>
              <a:rPr lang="es-ES" dirty="0" err="1" smtClean="0"/>
              <a:t>loguear</a:t>
            </a:r>
            <a:r>
              <a:rPr lang="es-ES" dirty="0" smtClean="0"/>
              <a:t> a un profesional</a:t>
            </a:r>
            <a:endParaRPr lang="es-ES" dirty="0"/>
          </a:p>
        </p:txBody>
      </p:sp>
      <p:sp>
        <p:nvSpPr>
          <p:cNvPr id="8" name="7 Flecha derecha"/>
          <p:cNvSpPr/>
          <p:nvPr/>
        </p:nvSpPr>
        <p:spPr>
          <a:xfrm>
            <a:off x="2564695" y="3212976"/>
            <a:ext cx="1944216" cy="12241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18" y="4267353"/>
            <a:ext cx="585500" cy="45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48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421" y="1931600"/>
            <a:ext cx="3652985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PETICIÓN REST</a:t>
            </a:r>
            <a:endParaRPr lang="es-ES" b="1" u="sng" dirty="0"/>
          </a:p>
        </p:txBody>
      </p:sp>
      <p:pic>
        <p:nvPicPr>
          <p:cNvPr id="2051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6606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-66873"/>
              <a:gd name="adj2" fmla="val 91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Quiero registrar a un profesional</a:t>
            </a:r>
            <a:endParaRPr lang="es-ES" dirty="0"/>
          </a:p>
        </p:txBody>
      </p:sp>
      <p:sp>
        <p:nvSpPr>
          <p:cNvPr id="8" name="7 Flecha derecha"/>
          <p:cNvSpPr/>
          <p:nvPr/>
        </p:nvSpPr>
        <p:spPr>
          <a:xfrm>
            <a:off x="2564695" y="3212976"/>
            <a:ext cx="1944216" cy="12241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18" y="4267353"/>
            <a:ext cx="585500" cy="453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GESTIÓN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27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421" y="1931600"/>
            <a:ext cx="3652985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sng" dirty="0" smtClean="0"/>
              <a:t>PETICIÓN REST</a:t>
            </a:r>
            <a:endParaRPr lang="es-ES" b="1" u="sng" dirty="0"/>
          </a:p>
        </p:txBody>
      </p:sp>
      <p:pic>
        <p:nvPicPr>
          <p:cNvPr id="2051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6606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69183"/>
              <a:gd name="adj2" fmla="val 92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Inserción de un nuevo servicio.</a:t>
            </a:r>
            <a:endParaRPr lang="es-ES" dirty="0"/>
          </a:p>
        </p:txBody>
      </p:sp>
      <p:sp>
        <p:nvSpPr>
          <p:cNvPr id="3" name="2 Flecha izquierda"/>
          <p:cNvSpPr/>
          <p:nvPr/>
        </p:nvSpPr>
        <p:spPr>
          <a:xfrm>
            <a:off x="2404089" y="3126200"/>
            <a:ext cx="2104822" cy="136815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GESTIÓN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91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421" y="1931600"/>
            <a:ext cx="3652985" cy="2562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dondear rectángulo de esquina diagonal"/>
          <p:cNvSpPr/>
          <p:nvPr/>
        </p:nvSpPr>
        <p:spPr>
          <a:xfrm>
            <a:off x="467544" y="4941168"/>
            <a:ext cx="8371862" cy="172819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u="sng" dirty="0" smtClean="0"/>
          </a:p>
          <a:p>
            <a:pPr algn="ctr"/>
            <a:r>
              <a:rPr lang="es-ES" b="1" u="sng" dirty="0" smtClean="0"/>
              <a:t>ENVIO DE JSON CON INFORMACIÓN:</a:t>
            </a:r>
          </a:p>
          <a:p>
            <a:pPr algn="ctr"/>
            <a:endParaRPr lang="es-ES" u="sng" dirty="0" smtClean="0"/>
          </a:p>
          <a:p>
            <a:pPr marL="285750" indent="-285750">
              <a:buFontTx/>
              <a:buChar char="-"/>
            </a:pPr>
            <a:r>
              <a:rPr lang="es-ES" dirty="0" smtClean="0"/>
              <a:t>Identificador de incidencia.</a:t>
            </a:r>
          </a:p>
          <a:p>
            <a:pPr marL="285750" indent="-285750">
              <a:buFontTx/>
              <a:buChar char="-"/>
            </a:pPr>
            <a:r>
              <a:rPr lang="es-ES" dirty="0" smtClean="0"/>
              <a:t>Estado del servicio {</a:t>
            </a:r>
            <a:r>
              <a:rPr lang="es-ES" dirty="0"/>
              <a:t>En espera / aceptado / rechazado / pausado / en curso / finalizado}</a:t>
            </a:r>
          </a:p>
          <a:p>
            <a:pPr marL="285750" indent="-285750">
              <a:buFontTx/>
              <a:buChar char="-"/>
            </a:pPr>
            <a:endParaRPr lang="es-ES" dirty="0" smtClean="0"/>
          </a:p>
          <a:p>
            <a:pPr marL="285750" indent="-285750" algn="ctr">
              <a:buFontTx/>
              <a:buChar char="-"/>
            </a:pPr>
            <a:endParaRPr lang="es-ES" dirty="0"/>
          </a:p>
        </p:txBody>
      </p:sp>
      <p:sp>
        <p:nvSpPr>
          <p:cNvPr id="5" name="4 Flecha derecha"/>
          <p:cNvSpPr/>
          <p:nvPr/>
        </p:nvSpPr>
        <p:spPr>
          <a:xfrm>
            <a:off x="2564695" y="3212976"/>
            <a:ext cx="1944216" cy="12241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764800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Llamada rectangular"/>
          <p:cNvSpPr/>
          <p:nvPr/>
        </p:nvSpPr>
        <p:spPr>
          <a:xfrm>
            <a:off x="2548653" y="1591308"/>
            <a:ext cx="2016224" cy="1152128"/>
          </a:xfrm>
          <a:prstGeom prst="wedgeRectCallout">
            <a:avLst>
              <a:gd name="adj1" fmla="val -68247"/>
              <a:gd name="adj2" fmla="val 92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Actualización del estado de un servicio</a:t>
            </a:r>
            <a:endParaRPr lang="es-ES" dirty="0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CONECTANDO CON GESTIÓN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06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699792" y="2636912"/>
            <a:ext cx="5434763" cy="405143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s-ES" sz="2800" dirty="0" smtClean="0"/>
              <a:t>  ARQUITECTURA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sz="2800" dirty="0" smtClean="0"/>
              <a:t>  COMUNICACIONES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ES" sz="2800" dirty="0" smtClean="0"/>
              <a:t>  APLICACIÓN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4 Rectángulo"/>
          <p:cNvSpPr/>
          <p:nvPr/>
        </p:nvSpPr>
        <p:spPr>
          <a:xfrm>
            <a:off x="179512" y="332656"/>
            <a:ext cx="4392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INDICE</a:t>
            </a:r>
            <a:endParaRPr lang="es-ES" sz="7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314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2708920"/>
            <a:ext cx="9144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s-ES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88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APLICACIÓN</a:t>
            </a:r>
            <a:endParaRPr lang="es-ES" sz="8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06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63593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C:\Users\Adrián\Dropbox\GRUAH\TRANSPAS\Imagenes\Log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0035"/>
            <a:ext cx="3384376" cy="5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499992" y="2972728"/>
            <a:ext cx="440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/>
              <a:t>Se envía una petición a</a:t>
            </a:r>
          </a:p>
          <a:p>
            <a:pPr algn="ctr"/>
            <a:r>
              <a:rPr lang="es-ES" sz="2800" dirty="0" smtClean="0"/>
              <a:t>GESTIÓN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834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6559"/>
            <a:ext cx="7125113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REGISTRO  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C:\Users\Adrián\Dropbox\GRUAH\TRANSPAS\Imagenes\Registro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24744"/>
            <a:ext cx="3282306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751413" y="3192372"/>
            <a:ext cx="3304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El registro se enviará a </a:t>
            </a:r>
          </a:p>
          <a:p>
            <a:pPr algn="ctr"/>
            <a:r>
              <a:rPr lang="es-ES" sz="3200" dirty="0" smtClean="0"/>
              <a:t>GESTIÓN.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8889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6559"/>
            <a:ext cx="7125113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REGISTRO (PROCESO)  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074" name="Picture 2" descr="C:\Users\Adrián\Dropbox\GRUAH\TRANSPAS\Imagenes\Registro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0" y="1700808"/>
            <a:ext cx="2810141" cy="478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rián\Dropbox\GRUAH\TRANSPAS\Imagenes\Registro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3617"/>
            <a:ext cx="2809659" cy="47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rián\Dropbox\GRUAH\TRANSPAS\Imagenes\Registro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913" y="1700808"/>
            <a:ext cx="2809659" cy="47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2699792" y="2708920"/>
            <a:ext cx="576064" cy="1080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Flecha derecha"/>
          <p:cNvSpPr/>
          <p:nvPr/>
        </p:nvSpPr>
        <p:spPr>
          <a:xfrm>
            <a:off x="2695034" y="4293096"/>
            <a:ext cx="576064" cy="1080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derecha"/>
          <p:cNvSpPr/>
          <p:nvPr/>
        </p:nvSpPr>
        <p:spPr>
          <a:xfrm>
            <a:off x="5941499" y="2708920"/>
            <a:ext cx="576064" cy="1080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derecha"/>
          <p:cNvSpPr/>
          <p:nvPr/>
        </p:nvSpPr>
        <p:spPr>
          <a:xfrm>
            <a:off x="5909032" y="4293096"/>
            <a:ext cx="576064" cy="10801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8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77894"/>
            <a:ext cx="7125113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MENÚ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098" name="Picture 2" descr="C:\Users\Adrián\Dropbox\GRUAH\TRANSPAS\Imagenes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002369"/>
            <a:ext cx="3425248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195716"/>
            <a:ext cx="7125113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LISTAS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098" name="Picture 2" descr="C:\Users\Adrián\Dropbox\GRUAH\TRANSPAS\Imagenes\capturas nuevas\Servicios esperando aprobac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0610"/>
            <a:ext cx="2765808" cy="536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rián\Dropbox\GRUAH\TRANSPAS\Imagenes\capturas nuevas\Servicios histori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1" y="1412775"/>
            <a:ext cx="2783810" cy="53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rián\Dropbox\GRUAH\TRANSPAS\Imagenes\capturas nuevas\servicios pendient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12775"/>
            <a:ext cx="2764691" cy="535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30591"/>
            <a:ext cx="7125113" cy="924475"/>
          </a:xfrm>
        </p:spPr>
        <p:txBody>
          <a:bodyPr/>
          <a:lstStyle/>
          <a:p>
            <a:pPr algn="ctr"/>
            <a:r>
              <a:rPr lang="es-E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LISTAS (BÚSQUEDA)</a:t>
            </a:r>
            <a:endParaRPr lang="es-E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2" name="Picture 2" descr="C:\Users\Adrián\Dropbox\GRUAH\TRANSPAS\Imagenes\Busqued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2736"/>
            <a:ext cx="3316129" cy="56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12" y="0"/>
            <a:ext cx="8781297" cy="924475"/>
          </a:xfrm>
        </p:spPr>
        <p:txBody>
          <a:bodyPr/>
          <a:lstStyle/>
          <a:p>
            <a:pPr algn="ctr"/>
            <a:r>
              <a:rPr lang="es-E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MOSTRAR SERVICIOS</a:t>
            </a:r>
            <a:endParaRPr lang="es-E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 descr="C:\Users\Adrián\Dropbox\GRUAH\TRANSPAS\Imagenes\PUESTAS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6" y="1052736"/>
            <a:ext cx="3317047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Elipse"/>
          <p:cNvSpPr/>
          <p:nvPr/>
        </p:nvSpPr>
        <p:spPr>
          <a:xfrm>
            <a:off x="1252661" y="2769724"/>
            <a:ext cx="1301040" cy="50405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251520" y="3302370"/>
            <a:ext cx="1595197" cy="156679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Adrián\Dropbox\GRUAH\TRANSPAS\Imagenes\Servicios Esperando Aprobac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39" y="1052736"/>
            <a:ext cx="2914425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Elipse"/>
          <p:cNvSpPr/>
          <p:nvPr/>
        </p:nvSpPr>
        <p:spPr>
          <a:xfrm>
            <a:off x="5733715" y="2690345"/>
            <a:ext cx="2448272" cy="5062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7 Conector recto de flecha"/>
          <p:cNvCxnSpPr/>
          <p:nvPr/>
        </p:nvCxnSpPr>
        <p:spPr>
          <a:xfrm flipV="1">
            <a:off x="4723509" y="3150012"/>
            <a:ext cx="1224136" cy="125246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7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0"/>
            <a:ext cx="8853305" cy="924475"/>
          </a:xfrm>
        </p:spPr>
        <p:txBody>
          <a:bodyPr/>
          <a:lstStyle/>
          <a:p>
            <a:pPr algn="ctr"/>
            <a:r>
              <a:rPr lang="es-E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SERVICIOS</a:t>
            </a:r>
            <a:endParaRPr lang="es-E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074" name="Picture 2" descr="C:\Users\Adrián\Dropbox\GRUAH\TRANSPAS\Imagenes\capturas nuevas\servicio en curs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2914425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02" y="980728"/>
            <a:ext cx="2914424" cy="56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846" y="0"/>
            <a:ext cx="9036496" cy="924475"/>
          </a:xfrm>
        </p:spPr>
        <p:txBody>
          <a:bodyPr/>
          <a:lstStyle/>
          <a:p>
            <a:pPr algn="ctr"/>
            <a:r>
              <a:rPr lang="es-ES" sz="48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NOTIFICACIONES</a:t>
            </a:r>
            <a:endParaRPr lang="es-ES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2" name="Picture 2" descr="C:\Users\Adrián\Dropbox\GRUAH\TRANSPAS\Imagenes\capturas nuevas\Notificaciones 2 servicios nuev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36712"/>
            <a:ext cx="2914425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4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627784" y="1412776"/>
            <a:ext cx="38843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66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GrUAHs</a:t>
            </a:r>
            <a:endParaRPr lang="es-ES" sz="6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5" name="Picture 3" descr="C:\Users\Adrián\Desktop\GRUAH\Android\Gruas\app\src\main\res\drawable-hdpi\ic_launch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826" y="2996952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6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14:reveal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188640"/>
            <a:ext cx="9036496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ESTADÍSTICAS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146" name="Picture 2" descr="C:\Users\Adrián\Dropbox\GRUAH\TRANSPAS\Imagenes\capturas nuevas\Estadisticas d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20083"/>
            <a:ext cx="2736304" cy="530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Estadisticas evolucion nuev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20082"/>
            <a:ext cx="2736304" cy="53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02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128261"/>
            <a:ext cx="7125113" cy="924475"/>
          </a:xfrm>
        </p:spPr>
        <p:txBody>
          <a:bodyPr/>
          <a:lstStyle/>
          <a:p>
            <a:pPr algn="ctr"/>
            <a:r>
              <a:rPr lang="es-E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LOGOUT</a:t>
            </a:r>
            <a:endParaRPr lang="es-E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 descr="C:\Users\Adrián\Dropbox\GRUAH\TRANSPAS\Imagenes\PUESTAS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57" y="1052736"/>
            <a:ext cx="3317047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onector"/>
          <p:cNvSpPr/>
          <p:nvPr/>
        </p:nvSpPr>
        <p:spPr>
          <a:xfrm>
            <a:off x="3126726" y="4554074"/>
            <a:ext cx="792088" cy="360040"/>
          </a:xfrm>
          <a:prstGeom prst="flowChartConnector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1487337" y="3573016"/>
            <a:ext cx="1798685" cy="98105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0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-55418"/>
            <a:ext cx="9824905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DESVINCULAR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C:\Users\Adrián\Dropbox\GRUAH\TRANSPAS\Imagenes\PUESTAS\Menu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93" y="1052736"/>
            <a:ext cx="3317047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rián\Dropbox\GRUAH\TRANSPAS\Imagenes\Desvincular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52736"/>
            <a:ext cx="3317047" cy="56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onector"/>
          <p:cNvSpPr/>
          <p:nvPr/>
        </p:nvSpPr>
        <p:spPr>
          <a:xfrm>
            <a:off x="3370459" y="1880084"/>
            <a:ext cx="432048" cy="360040"/>
          </a:xfrm>
          <a:prstGeom prst="flowChartConnector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6 Conector recto de flecha"/>
          <p:cNvCxnSpPr/>
          <p:nvPr/>
        </p:nvCxnSpPr>
        <p:spPr>
          <a:xfrm flipH="1" flipV="1">
            <a:off x="3750358" y="2330833"/>
            <a:ext cx="841501" cy="180020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331640" y="2967335"/>
            <a:ext cx="66247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END</a:t>
            </a:r>
            <a:endParaRPr lang="es-ES" sz="6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820472" y="260648"/>
            <a:ext cx="121002" cy="1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69992" y="2780928"/>
            <a:ext cx="880401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s-ES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7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  <a:reflection blurRad="6350" stA="55000" endA="300" endPos="45500" dir="5400000" sy="-100000" algn="bl" rotWithShape="0"/>
                </a:effectLst>
              </a:rPr>
              <a:t>ARQUITECTURA</a:t>
            </a:r>
            <a:endParaRPr lang="es-ES" sz="7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25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Adrián\Desktop\andro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0" y="1628800"/>
            <a:ext cx="3241315" cy="1979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rián\Desktop\couchD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34" y="1628800"/>
            <a:ext cx="3201678" cy="1979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" y="4437112"/>
            <a:ext cx="3241315" cy="1958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drián\Desktop\nod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934" y="4437112"/>
            <a:ext cx="3201678" cy="19580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331640" y="260646"/>
            <a:ext cx="6461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6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TECNOLOGÍAS</a:t>
            </a:r>
            <a:endParaRPr lang="es-ES" sz="6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96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116632"/>
            <a:ext cx="7125113" cy="924475"/>
          </a:xfrm>
        </p:spPr>
        <p:txBody>
          <a:bodyPr/>
          <a:lstStyle/>
          <a:p>
            <a:pPr algn="ctr"/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CLIENTE - SERVIDOR</a:t>
            </a: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31862" y="1268760"/>
            <a:ext cx="8172585" cy="16921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Picture 6" descr="C:\Users\Adrián\Desktop\andro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72" y="1520789"/>
            <a:ext cx="2357894" cy="118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59" y="1528293"/>
            <a:ext cx="2405641" cy="1173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31862" y="3378665"/>
            <a:ext cx="8172585" cy="15625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 descr="C:\Users\Adrián\Desktop\couchD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72" y="3648695"/>
            <a:ext cx="2384650" cy="10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Adrián\Desktop\nod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51" y="3648695"/>
            <a:ext cx="2384650" cy="10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31862" y="5301208"/>
            <a:ext cx="8212576" cy="1440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9" y="1535007"/>
            <a:ext cx="1829880" cy="1097928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45" y="3580681"/>
            <a:ext cx="1348755" cy="115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5386989"/>
            <a:ext cx="1682123" cy="130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26" y="5386989"/>
            <a:ext cx="1691463" cy="126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15 Flecha derecha"/>
          <p:cNvSpPr/>
          <p:nvPr/>
        </p:nvSpPr>
        <p:spPr>
          <a:xfrm>
            <a:off x="2997519" y="5589240"/>
            <a:ext cx="3221249" cy="2880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16 Flecha izquierda"/>
          <p:cNvSpPr/>
          <p:nvPr/>
        </p:nvSpPr>
        <p:spPr>
          <a:xfrm>
            <a:off x="3017201" y="6237312"/>
            <a:ext cx="3201567" cy="288032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3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29491" y="0"/>
            <a:ext cx="9173491" cy="1556792"/>
          </a:xfrm>
        </p:spPr>
        <p:txBody>
          <a:bodyPr/>
          <a:lstStyle/>
          <a:p>
            <a:pPr algn="ctr"/>
            <a: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DOCUMENTOS COUCHDB: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“</a:t>
            </a:r>
            <a:r>
              <a:rPr lang="es-ES" sz="4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Bigdata</a:t>
            </a: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179512" y="2420888"/>
            <a:ext cx="8784976" cy="4230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 </a:t>
            </a:r>
            <a:r>
              <a:rPr lang="es-ES" sz="1400" dirty="0"/>
              <a:t>"_id"="_</a:t>
            </a:r>
            <a:r>
              <a:rPr lang="es-ES" sz="1400" dirty="0" err="1"/>
              <a:t>design</a:t>
            </a:r>
            <a:r>
              <a:rPr lang="es-ES" sz="1400" dirty="0"/>
              <a:t>/</a:t>
            </a:r>
            <a:r>
              <a:rPr lang="es-ES" sz="1400" dirty="0" err="1"/>
              <a:t>bigdata</a:t>
            </a:r>
            <a:r>
              <a:rPr lang="es-ES" sz="1400" dirty="0"/>
              <a:t>",</a:t>
            </a:r>
          </a:p>
          <a:p>
            <a:pPr algn="ctr"/>
            <a:r>
              <a:rPr lang="es-ES" sz="1400" dirty="0"/>
              <a:t>"</a:t>
            </a:r>
            <a:r>
              <a:rPr lang="es-ES" sz="1400" dirty="0" err="1"/>
              <a:t>language</a:t>
            </a:r>
            <a:r>
              <a:rPr lang="es-ES" sz="1400" dirty="0"/>
              <a:t>": "</a:t>
            </a:r>
            <a:r>
              <a:rPr lang="es-ES" sz="1400" dirty="0" err="1"/>
              <a:t>javascript</a:t>
            </a:r>
            <a:r>
              <a:rPr lang="es-ES" sz="1400" dirty="0"/>
              <a:t>",</a:t>
            </a:r>
          </a:p>
          <a:p>
            <a:pPr algn="ctr"/>
            <a:r>
              <a:rPr lang="es-ES" sz="1400" dirty="0"/>
              <a:t> "</a:t>
            </a:r>
            <a:r>
              <a:rPr lang="es-ES" sz="1400" dirty="0" err="1"/>
              <a:t>views</a:t>
            </a:r>
            <a:r>
              <a:rPr lang="es-ES" sz="1400" dirty="0"/>
              <a:t>": {</a:t>
            </a:r>
          </a:p>
          <a:p>
            <a:pPr algn="ctr"/>
            <a:r>
              <a:rPr lang="es-ES" sz="1400" dirty="0"/>
              <a:t>       "documentos": {</a:t>
            </a:r>
          </a:p>
          <a:p>
            <a:pPr algn="ctr"/>
            <a:r>
              <a:rPr lang="es-ES" sz="1400" dirty="0"/>
              <a:t>           "</a:t>
            </a:r>
            <a:r>
              <a:rPr lang="es-ES" sz="1400" dirty="0" err="1"/>
              <a:t>map</a:t>
            </a:r>
            <a:r>
              <a:rPr lang="es-ES" sz="1400" dirty="0"/>
              <a:t>": "</a:t>
            </a:r>
            <a:r>
              <a:rPr lang="es-ES" sz="1400" dirty="0" err="1"/>
              <a:t>function</a:t>
            </a:r>
            <a:r>
              <a:rPr lang="es-ES" sz="1400" dirty="0"/>
              <a:t>(</a:t>
            </a:r>
            <a:r>
              <a:rPr lang="es-ES" sz="1400" dirty="0" err="1"/>
              <a:t>doc</a:t>
            </a:r>
            <a:r>
              <a:rPr lang="es-ES" sz="1400" dirty="0"/>
              <a:t>) {\n  </a:t>
            </a:r>
            <a:r>
              <a:rPr lang="es-ES" sz="1400" dirty="0" err="1"/>
              <a:t>if</a:t>
            </a:r>
            <a:r>
              <a:rPr lang="es-ES" sz="1400" dirty="0"/>
              <a:t>(</a:t>
            </a:r>
            <a:r>
              <a:rPr lang="es-ES" sz="1400" dirty="0" err="1"/>
              <a:t>doc.type</a:t>
            </a:r>
            <a:r>
              <a:rPr lang="es-ES" sz="1400" dirty="0"/>
              <a:t>==\"servicio\"){</a:t>
            </a:r>
            <a:r>
              <a:rPr lang="es-ES" sz="1400" dirty="0" err="1"/>
              <a:t>emit</a:t>
            </a:r>
            <a:r>
              <a:rPr lang="es-ES" sz="1400" dirty="0"/>
              <a:t>(</a:t>
            </a:r>
            <a:r>
              <a:rPr lang="es-ES" sz="1400" dirty="0" err="1"/>
              <a:t>doc</a:t>
            </a:r>
            <a:r>
              <a:rPr lang="es-ES" sz="1400" dirty="0"/>
              <a:t>._</a:t>
            </a:r>
            <a:r>
              <a:rPr lang="es-ES" sz="1400" dirty="0" err="1"/>
              <a:t>id,doc</a:t>
            </a:r>
            <a:r>
              <a:rPr lang="es-ES" sz="1400" dirty="0"/>
              <a:t>);}\n}"</a:t>
            </a:r>
          </a:p>
          <a:p>
            <a:pPr algn="ctr"/>
            <a:r>
              <a:rPr lang="es-ES" sz="1400" dirty="0"/>
              <a:t>       }</a:t>
            </a:r>
          </a:p>
          <a:p>
            <a:pPr algn="ctr"/>
            <a:r>
              <a:rPr lang="es-ES" sz="1400" dirty="0"/>
              <a:t>   },</a:t>
            </a:r>
          </a:p>
          <a:p>
            <a:pPr algn="ctr"/>
            <a:r>
              <a:rPr lang="es-ES" sz="1400" dirty="0"/>
              <a:t>   "</a:t>
            </a:r>
            <a:r>
              <a:rPr lang="es-ES" sz="1400" dirty="0" err="1"/>
              <a:t>lists</a:t>
            </a:r>
            <a:r>
              <a:rPr lang="es-ES" sz="1400" dirty="0"/>
              <a:t>": {</a:t>
            </a:r>
          </a:p>
          <a:p>
            <a:pPr algn="ctr"/>
            <a:r>
              <a:rPr lang="es-ES" sz="1400" dirty="0"/>
              <a:t>       "lista": "</a:t>
            </a:r>
            <a:r>
              <a:rPr lang="es-ES" sz="1400" dirty="0" err="1"/>
              <a:t>function</a:t>
            </a:r>
            <a:r>
              <a:rPr lang="es-ES" sz="1400" dirty="0"/>
              <a:t> (head, </a:t>
            </a:r>
            <a:r>
              <a:rPr lang="es-ES" sz="1400" dirty="0" err="1"/>
              <a:t>req</a:t>
            </a:r>
            <a:r>
              <a:rPr lang="es-ES" sz="1400" dirty="0"/>
              <a:t>){\</a:t>
            </a:r>
            <a:r>
              <a:rPr lang="es-ES" sz="1400" dirty="0" err="1"/>
              <a:t>nprovides</a:t>
            </a:r>
            <a:r>
              <a:rPr lang="es-ES" sz="1400" dirty="0"/>
              <a:t>('</a:t>
            </a:r>
            <a:r>
              <a:rPr lang="es-ES" sz="1400" dirty="0" err="1"/>
              <a:t>json</a:t>
            </a:r>
            <a:r>
              <a:rPr lang="es-ES" sz="1400" dirty="0"/>
              <a:t>',</a:t>
            </a:r>
            <a:r>
              <a:rPr lang="es-ES" sz="1400" dirty="0" err="1"/>
              <a:t>function</a:t>
            </a:r>
            <a:r>
              <a:rPr lang="es-ES" sz="1400" dirty="0"/>
              <a:t>(){\</a:t>
            </a:r>
            <a:r>
              <a:rPr lang="es-ES" sz="1400" dirty="0" err="1"/>
              <a:t>nvar</a:t>
            </a:r>
            <a:r>
              <a:rPr lang="es-ES" sz="1400" dirty="0"/>
              <a:t> </a:t>
            </a:r>
            <a:r>
              <a:rPr lang="es-ES" sz="1400" dirty="0" err="1"/>
              <a:t>results</a:t>
            </a:r>
            <a:r>
              <a:rPr lang="es-ES" sz="1400" dirty="0"/>
              <a:t> = [];\n </a:t>
            </a:r>
            <a:r>
              <a:rPr lang="es-ES" sz="1400" dirty="0" err="1"/>
              <a:t>while</a:t>
            </a:r>
            <a:r>
              <a:rPr lang="es-ES" sz="1400" dirty="0"/>
              <a:t> (</a:t>
            </a:r>
            <a:r>
              <a:rPr lang="es-ES" sz="1400" dirty="0" err="1"/>
              <a:t>row</a:t>
            </a:r>
            <a:r>
              <a:rPr lang="es-ES" sz="1400" dirty="0"/>
              <a:t> = </a:t>
            </a:r>
            <a:r>
              <a:rPr lang="es-ES" sz="1400" dirty="0" err="1"/>
              <a:t>getRow</a:t>
            </a:r>
            <a:r>
              <a:rPr lang="es-ES" sz="1400" dirty="0"/>
              <a:t>()) {\</a:t>
            </a:r>
            <a:r>
              <a:rPr lang="es-ES" sz="1400" dirty="0" err="1"/>
              <a:t>nresults.push</a:t>
            </a:r>
            <a:r>
              <a:rPr lang="es-ES" sz="1400" dirty="0"/>
              <a:t>({\n  </a:t>
            </a:r>
            <a:r>
              <a:rPr lang="es-ES" sz="1400" dirty="0" err="1"/>
              <a:t>numero_incidencia</a:t>
            </a:r>
            <a:r>
              <a:rPr lang="es-ES" sz="1400" dirty="0"/>
              <a:t>: </a:t>
            </a:r>
            <a:r>
              <a:rPr lang="es-ES" sz="1400" dirty="0" err="1"/>
              <a:t>row.value.NumIncidencia</a:t>
            </a:r>
            <a:r>
              <a:rPr lang="es-ES" sz="1400" dirty="0"/>
              <a:t>,\n </a:t>
            </a:r>
            <a:r>
              <a:rPr lang="es-ES" sz="1400" dirty="0" err="1"/>
              <a:t>id_grua</a:t>
            </a:r>
            <a:r>
              <a:rPr lang="es-ES" sz="1400" dirty="0"/>
              <a:t>: </a:t>
            </a:r>
            <a:r>
              <a:rPr lang="es-ES" sz="1400" dirty="0" err="1"/>
              <a:t>row.value.IdProfesional</a:t>
            </a:r>
            <a:r>
              <a:rPr lang="es-ES" sz="1400" dirty="0"/>
              <a:t>,\n   </a:t>
            </a:r>
            <a:r>
              <a:rPr lang="es-ES" sz="1400" dirty="0" err="1"/>
              <a:t>telefono:row.value.Telefono</a:t>
            </a:r>
            <a:r>
              <a:rPr lang="es-ES" sz="1400" dirty="0"/>
              <a:t>, \n matricula: </a:t>
            </a:r>
            <a:r>
              <a:rPr lang="es-ES" sz="1400" dirty="0" err="1"/>
              <a:t>row.value.Matricula</a:t>
            </a:r>
            <a:r>
              <a:rPr lang="es-ES" sz="1400" dirty="0"/>
              <a:t>,\n </a:t>
            </a:r>
            <a:r>
              <a:rPr lang="es-ES" sz="1400" dirty="0" err="1"/>
              <a:t>modelo:row.value.Modelo</a:t>
            </a:r>
            <a:r>
              <a:rPr lang="es-ES" sz="1400" dirty="0"/>
              <a:t>,\n </a:t>
            </a:r>
            <a:r>
              <a:rPr lang="es-ES" sz="1400" dirty="0" err="1"/>
              <a:t>color:row.value.Color</a:t>
            </a:r>
            <a:r>
              <a:rPr lang="es-ES" sz="1400" dirty="0"/>
              <a:t>,\n </a:t>
            </a:r>
            <a:r>
              <a:rPr lang="es-ES" sz="1400" dirty="0" err="1"/>
              <a:t>ubicacion:row.value.Direccion</a:t>
            </a:r>
            <a:r>
              <a:rPr lang="es-ES" sz="1400" dirty="0"/>
              <a:t>,\n </a:t>
            </a:r>
            <a:r>
              <a:rPr lang="es-ES" sz="1400" dirty="0" err="1"/>
              <a:t>observaciones:row.value.Observacions</a:t>
            </a:r>
            <a:r>
              <a:rPr lang="es-ES" sz="1400" dirty="0"/>
              <a:t>,\n </a:t>
            </a:r>
            <a:r>
              <a:rPr lang="es-ES" sz="1400" dirty="0" err="1"/>
              <a:t>estado:row.value.Estado</a:t>
            </a:r>
            <a:r>
              <a:rPr lang="es-ES" sz="1400" dirty="0"/>
              <a:t>,\n </a:t>
            </a:r>
            <a:r>
              <a:rPr lang="es-ES" sz="1400" dirty="0" err="1"/>
              <a:t>fecha_inicio:row.value.Fecha</a:t>
            </a:r>
            <a:r>
              <a:rPr lang="es-ES" sz="1400" dirty="0"/>
              <a:t>,\n </a:t>
            </a:r>
            <a:r>
              <a:rPr lang="es-ES" sz="1400" dirty="0" err="1"/>
              <a:t>historial:row.value.historial</a:t>
            </a:r>
            <a:r>
              <a:rPr lang="es-ES" sz="1400" dirty="0"/>
              <a:t>});\n}\n </a:t>
            </a:r>
            <a:r>
              <a:rPr lang="es-ES" sz="1400" dirty="0" err="1"/>
              <a:t>send</a:t>
            </a:r>
            <a:r>
              <a:rPr lang="es-ES" sz="1400" dirty="0"/>
              <a:t>(</a:t>
            </a:r>
            <a:r>
              <a:rPr lang="es-ES" sz="1400" dirty="0" err="1"/>
              <a:t>JSON.stringify</a:t>
            </a:r>
            <a:r>
              <a:rPr lang="es-ES" sz="1400" dirty="0"/>
              <a:t>(</a:t>
            </a:r>
            <a:r>
              <a:rPr lang="es-ES" sz="1400" dirty="0" err="1"/>
              <a:t>results</a:t>
            </a:r>
            <a:r>
              <a:rPr lang="es-ES" sz="1400" dirty="0"/>
              <a:t>));\n});\n}"</a:t>
            </a:r>
          </a:p>
          <a:p>
            <a:pPr algn="ctr"/>
            <a:r>
              <a:rPr lang="es-ES" sz="1400" dirty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230261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29491" y="0"/>
            <a:ext cx="9173491" cy="1556792"/>
          </a:xfrm>
        </p:spPr>
        <p:txBody>
          <a:bodyPr/>
          <a:lstStyle/>
          <a:p>
            <a:pPr algn="ctr"/>
            <a: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DOCUMENTOS COUCHDB: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“Android”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179512" y="3140968"/>
            <a:ext cx="8784976" cy="3096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 "_id"="_</a:t>
            </a:r>
            <a:r>
              <a:rPr lang="es-ES" sz="1600" dirty="0" err="1"/>
              <a:t>design</a:t>
            </a:r>
            <a:r>
              <a:rPr lang="es-ES" sz="1600" dirty="0"/>
              <a:t>/</a:t>
            </a:r>
            <a:r>
              <a:rPr lang="es-ES" sz="1600" dirty="0" err="1"/>
              <a:t>android</a:t>
            </a:r>
            <a:r>
              <a:rPr lang="es-ES" sz="1600" dirty="0"/>
              <a:t>"</a:t>
            </a:r>
          </a:p>
          <a:p>
            <a:pPr algn="ctr"/>
            <a:r>
              <a:rPr lang="es-ES" sz="1600" dirty="0"/>
              <a:t>"</a:t>
            </a:r>
            <a:r>
              <a:rPr lang="es-ES" sz="1600" dirty="0" err="1"/>
              <a:t>language</a:t>
            </a:r>
            <a:r>
              <a:rPr lang="es-ES" sz="1600" dirty="0"/>
              <a:t>": "</a:t>
            </a:r>
            <a:r>
              <a:rPr lang="es-ES" sz="1600" dirty="0" err="1"/>
              <a:t>javascript</a:t>
            </a:r>
            <a:r>
              <a:rPr lang="es-ES" sz="1600" dirty="0"/>
              <a:t>",</a:t>
            </a:r>
          </a:p>
          <a:p>
            <a:pPr algn="ctr"/>
            <a:r>
              <a:rPr lang="es-ES" sz="1600" dirty="0"/>
              <a:t>   "</a:t>
            </a:r>
            <a:r>
              <a:rPr lang="es-ES" sz="1600" dirty="0" err="1"/>
              <a:t>filters</a:t>
            </a:r>
            <a:r>
              <a:rPr lang="es-ES" sz="1600" dirty="0"/>
              <a:t>": {</a:t>
            </a:r>
          </a:p>
          <a:p>
            <a:pPr algn="ctr"/>
            <a:r>
              <a:rPr lang="es-ES" sz="1600" dirty="0"/>
              <a:t>       "</a:t>
            </a:r>
            <a:r>
              <a:rPr lang="es-ES" sz="1600" dirty="0" err="1"/>
              <a:t>recuperarServiciosNuevos</a:t>
            </a:r>
            <a:r>
              <a:rPr lang="es-ES" sz="1600" dirty="0"/>
              <a:t>": " </a:t>
            </a:r>
            <a:r>
              <a:rPr lang="es-ES" sz="1600" dirty="0" err="1"/>
              <a:t>function</a:t>
            </a:r>
            <a:r>
              <a:rPr lang="es-ES" sz="1600" dirty="0"/>
              <a:t>(</a:t>
            </a:r>
            <a:r>
              <a:rPr lang="es-ES" sz="1600" dirty="0" err="1"/>
              <a:t>doc</a:t>
            </a:r>
            <a:r>
              <a:rPr lang="es-ES" sz="1600" dirty="0"/>
              <a:t>, </a:t>
            </a:r>
            <a:r>
              <a:rPr lang="es-ES" sz="1600" dirty="0" err="1"/>
              <a:t>req</a:t>
            </a:r>
            <a:r>
              <a:rPr lang="es-ES" sz="1600" dirty="0"/>
              <a:t>) {\n  </a:t>
            </a:r>
            <a:r>
              <a:rPr lang="es-ES" sz="1600" dirty="0" err="1"/>
              <a:t>if</a:t>
            </a:r>
            <a:r>
              <a:rPr lang="es-ES" sz="1600" dirty="0"/>
              <a:t> (</a:t>
            </a:r>
            <a:r>
              <a:rPr lang="es-ES" sz="1600" dirty="0" err="1"/>
              <a:t>doc.type</a:t>
            </a:r>
            <a:r>
              <a:rPr lang="es-ES" sz="1600" dirty="0"/>
              <a:t> == \"servicio\" &amp;&amp; </a:t>
            </a:r>
            <a:r>
              <a:rPr lang="es-ES" sz="1600" dirty="0" err="1"/>
              <a:t>doc.Estado</a:t>
            </a:r>
            <a:r>
              <a:rPr lang="es-ES" sz="1600" dirty="0"/>
              <a:t> == \"En espera\" &amp;&amp; </a:t>
            </a:r>
            <a:r>
              <a:rPr lang="es-ES" sz="1600" dirty="0" err="1"/>
              <a:t>doc.IdProfesional</a:t>
            </a:r>
            <a:r>
              <a:rPr lang="es-ES" sz="1600" dirty="0"/>
              <a:t>==</a:t>
            </a:r>
            <a:r>
              <a:rPr lang="es-ES" sz="1600" dirty="0" err="1"/>
              <a:t>req.query.id_empleado</a:t>
            </a:r>
            <a:r>
              <a:rPr lang="es-ES" sz="1600" dirty="0"/>
              <a:t> &amp;&amp; </a:t>
            </a:r>
            <a:r>
              <a:rPr lang="es-ES" sz="1600" dirty="0" err="1"/>
              <a:t>doc.historial</a:t>
            </a:r>
            <a:r>
              <a:rPr lang="es-ES" sz="1600" dirty="0"/>
              <a:t> == </a:t>
            </a:r>
            <a:r>
              <a:rPr lang="es-ES" sz="1600" dirty="0" err="1"/>
              <a:t>null</a:t>
            </a:r>
            <a:r>
              <a:rPr lang="es-ES" sz="1600" dirty="0"/>
              <a:t>) {\n    </a:t>
            </a:r>
            <a:r>
              <a:rPr lang="es-ES" sz="1600" dirty="0" err="1"/>
              <a:t>return</a:t>
            </a:r>
            <a:r>
              <a:rPr lang="es-ES" sz="1600" dirty="0"/>
              <a:t> true;\n  } </a:t>
            </a:r>
            <a:r>
              <a:rPr lang="es-ES" sz="1600" dirty="0" err="1"/>
              <a:t>else</a:t>
            </a:r>
            <a:r>
              <a:rPr lang="es-ES" sz="1600" dirty="0"/>
              <a:t> {\n    </a:t>
            </a:r>
            <a:r>
              <a:rPr lang="es-ES" sz="1600" dirty="0" err="1"/>
              <a:t>return</a:t>
            </a:r>
            <a:r>
              <a:rPr lang="es-ES" sz="1600" dirty="0"/>
              <a:t> false;\n  }\n}"</a:t>
            </a:r>
          </a:p>
          <a:p>
            <a:pPr algn="ctr"/>
            <a:r>
              <a:rPr lang="es-ES" sz="1600" dirty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6653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29491" y="0"/>
            <a:ext cx="9173491" cy="1556792"/>
          </a:xfrm>
        </p:spPr>
        <p:txBody>
          <a:bodyPr/>
          <a:lstStyle/>
          <a:p>
            <a:pPr algn="ctr"/>
            <a: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s-ES" sz="4400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DOCUMENTOS COUCHDB: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“Gestión”</a:t>
            </a:r>
            <a:br>
              <a:rPr lang="es-ES" sz="4400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s-ES" sz="4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179512" y="2204864"/>
            <a:ext cx="8784976" cy="4176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 "_id": "_</a:t>
            </a:r>
            <a:r>
              <a:rPr lang="es-ES" sz="1600" dirty="0" err="1"/>
              <a:t>design</a:t>
            </a:r>
            <a:r>
              <a:rPr lang="es-ES" sz="1600" dirty="0"/>
              <a:t>/</a:t>
            </a:r>
            <a:r>
              <a:rPr lang="es-ES" sz="1600" dirty="0" err="1"/>
              <a:t>gestion</a:t>
            </a:r>
            <a:r>
              <a:rPr lang="es-ES" sz="1600" dirty="0"/>
              <a:t>",</a:t>
            </a:r>
          </a:p>
          <a:p>
            <a:pPr algn="ctr"/>
            <a:r>
              <a:rPr lang="es-ES" sz="1600" dirty="0"/>
              <a:t>   "</a:t>
            </a:r>
            <a:r>
              <a:rPr lang="es-ES" sz="1600" dirty="0" err="1"/>
              <a:t>language</a:t>
            </a:r>
            <a:r>
              <a:rPr lang="es-ES" sz="1600" dirty="0"/>
              <a:t>": "</a:t>
            </a:r>
            <a:r>
              <a:rPr lang="es-ES" sz="1600" dirty="0" err="1"/>
              <a:t>javascript</a:t>
            </a:r>
            <a:r>
              <a:rPr lang="es-ES" sz="1600" dirty="0"/>
              <a:t>",</a:t>
            </a:r>
          </a:p>
          <a:p>
            <a:pPr algn="ctr"/>
            <a:r>
              <a:rPr lang="es-ES" sz="1600" dirty="0"/>
              <a:t>   "</a:t>
            </a:r>
            <a:r>
              <a:rPr lang="es-ES" sz="1600" dirty="0" err="1"/>
              <a:t>validate_doc_update</a:t>
            </a:r>
            <a:r>
              <a:rPr lang="es-ES" sz="1600" dirty="0"/>
              <a:t>": "</a:t>
            </a:r>
            <a:r>
              <a:rPr lang="es-ES" sz="1600" dirty="0" err="1"/>
              <a:t>function</a:t>
            </a:r>
            <a:r>
              <a:rPr lang="es-ES" sz="1600" dirty="0"/>
              <a:t>(</a:t>
            </a:r>
            <a:r>
              <a:rPr lang="es-ES" sz="1600" dirty="0" err="1"/>
              <a:t>newDoc</a:t>
            </a:r>
            <a:r>
              <a:rPr lang="es-ES" sz="1600" dirty="0"/>
              <a:t>, </a:t>
            </a:r>
            <a:r>
              <a:rPr lang="es-ES" sz="1600" dirty="0" err="1"/>
              <a:t>oldDoc</a:t>
            </a:r>
            <a:r>
              <a:rPr lang="es-ES" sz="1600" dirty="0"/>
              <a:t>, </a:t>
            </a:r>
            <a:r>
              <a:rPr lang="es-ES" sz="1600" dirty="0" err="1"/>
              <a:t>userCtx</a:t>
            </a:r>
            <a:r>
              <a:rPr lang="es-ES" sz="1600" dirty="0"/>
              <a:t>) {</a:t>
            </a:r>
            <a:r>
              <a:rPr lang="es-ES" sz="1600" dirty="0" err="1"/>
              <a:t>function</a:t>
            </a:r>
            <a:r>
              <a:rPr lang="es-ES" sz="1600" dirty="0"/>
              <a:t> </a:t>
            </a:r>
            <a:r>
              <a:rPr lang="es-ES" sz="1600" dirty="0" err="1"/>
              <a:t>require</a:t>
            </a:r>
            <a:r>
              <a:rPr lang="es-ES" sz="1600" dirty="0"/>
              <a:t>(</a:t>
            </a:r>
            <a:r>
              <a:rPr lang="es-ES" sz="1600" dirty="0" err="1"/>
              <a:t>field</a:t>
            </a:r>
            <a:r>
              <a:rPr lang="es-ES" sz="1600" dirty="0"/>
              <a:t>){</a:t>
            </a:r>
            <a:r>
              <a:rPr lang="es-ES" sz="1600" dirty="0" err="1"/>
              <a:t>var</a:t>
            </a:r>
            <a:r>
              <a:rPr lang="es-ES" sz="1600" dirty="0"/>
              <a:t> </a:t>
            </a:r>
            <a:r>
              <a:rPr lang="es-ES" sz="1600" dirty="0" err="1"/>
              <a:t>message</a:t>
            </a:r>
            <a:r>
              <a:rPr lang="es-ES" sz="1600" dirty="0"/>
              <a:t> = </a:t>
            </a:r>
            <a:r>
              <a:rPr lang="es-ES" sz="1600" dirty="0" err="1"/>
              <a:t>field</a:t>
            </a:r>
            <a:r>
              <a:rPr lang="es-ES" sz="1600" dirty="0"/>
              <a:t> + ' no existe';\n </a:t>
            </a:r>
            <a:r>
              <a:rPr lang="es-ES" sz="1600" dirty="0" err="1"/>
              <a:t>if</a:t>
            </a:r>
            <a:r>
              <a:rPr lang="es-ES" sz="1600" dirty="0"/>
              <a:t>(!</a:t>
            </a:r>
            <a:r>
              <a:rPr lang="es-ES" sz="1600" dirty="0" err="1"/>
              <a:t>newDoc</a:t>
            </a:r>
            <a:r>
              <a:rPr lang="es-ES" sz="1600" dirty="0"/>
              <a:t>[</a:t>
            </a:r>
            <a:r>
              <a:rPr lang="es-ES" sz="1600" dirty="0" err="1"/>
              <a:t>field</a:t>
            </a:r>
            <a:r>
              <a:rPr lang="es-ES" sz="1600" dirty="0"/>
              <a:t>]&amp;&amp;</a:t>
            </a:r>
            <a:r>
              <a:rPr lang="es-ES" sz="1600" dirty="0" err="1"/>
              <a:t>newDoc</a:t>
            </a:r>
            <a:r>
              <a:rPr lang="es-ES" sz="1600" dirty="0"/>
              <a:t>=='servicio'){\n </a:t>
            </a:r>
            <a:r>
              <a:rPr lang="es-ES" sz="1600" dirty="0" err="1"/>
              <a:t>throw</a:t>
            </a:r>
            <a:r>
              <a:rPr lang="es-ES" sz="1600" dirty="0"/>
              <a:t>({'</a:t>
            </a:r>
            <a:r>
              <a:rPr lang="es-ES" sz="1600" dirty="0" err="1"/>
              <a:t>forbidden</a:t>
            </a:r>
            <a:r>
              <a:rPr lang="es-ES" sz="1600" dirty="0"/>
              <a:t>':</a:t>
            </a:r>
            <a:r>
              <a:rPr lang="es-ES" sz="1600" dirty="0" err="1"/>
              <a:t>message</a:t>
            </a:r>
            <a:r>
              <a:rPr lang="es-ES" sz="1600" dirty="0"/>
              <a:t>});\n}</a:t>
            </a:r>
            <a:r>
              <a:rPr lang="es-ES" sz="1600" dirty="0" err="1"/>
              <a:t>else</a:t>
            </a:r>
            <a:r>
              <a:rPr lang="es-ES" sz="1600" dirty="0"/>
              <a:t>{\</a:t>
            </a:r>
            <a:r>
              <a:rPr lang="es-ES" sz="1600" dirty="0" err="1"/>
              <a:t>nemit</a:t>
            </a:r>
            <a:r>
              <a:rPr lang="es-ES" sz="1600" dirty="0"/>
              <a:t>(</a:t>
            </a:r>
            <a:r>
              <a:rPr lang="es-ES" sz="1600" dirty="0" err="1"/>
              <a:t>newDoc</a:t>
            </a:r>
            <a:r>
              <a:rPr lang="es-ES" sz="1600" dirty="0"/>
              <a:t>._</a:t>
            </a:r>
            <a:r>
              <a:rPr lang="es-ES" sz="1600" dirty="0" err="1"/>
              <a:t>id,newDoc</a:t>
            </a:r>
            <a:r>
              <a:rPr lang="es-ES" sz="1600" dirty="0"/>
              <a:t>);\n}}</a:t>
            </a:r>
            <a:r>
              <a:rPr lang="es-ES" sz="1600" dirty="0" err="1"/>
              <a:t>require</a:t>
            </a:r>
            <a:r>
              <a:rPr lang="es-ES" sz="1600" dirty="0"/>
              <a:t>('</a:t>
            </a:r>
            <a:r>
              <a:rPr lang="es-ES" sz="1600" dirty="0" err="1"/>
              <a:t>IdProfesional</a:t>
            </a:r>
            <a:r>
              <a:rPr lang="es-ES" sz="1600" dirty="0"/>
              <a:t>');\</a:t>
            </a:r>
            <a:r>
              <a:rPr lang="es-ES" sz="1600" dirty="0" err="1"/>
              <a:t>nrequire</a:t>
            </a:r>
            <a:r>
              <a:rPr lang="es-ES" sz="1600" dirty="0"/>
              <a:t>('</a:t>
            </a:r>
            <a:r>
              <a:rPr lang="es-ES" sz="1600" dirty="0" err="1"/>
              <a:t>NombreCliente</a:t>
            </a:r>
            <a:r>
              <a:rPr lang="es-ES" sz="1600" dirty="0"/>
              <a:t>');\n  </a:t>
            </a:r>
            <a:r>
              <a:rPr lang="es-ES" sz="1600" dirty="0" err="1"/>
              <a:t>require</a:t>
            </a:r>
            <a:r>
              <a:rPr lang="es-ES" sz="1600" dirty="0"/>
              <a:t>('</a:t>
            </a:r>
            <a:r>
              <a:rPr lang="es-ES" sz="1600" dirty="0" err="1"/>
              <a:t>Direccion</a:t>
            </a:r>
            <a:r>
              <a:rPr lang="es-ES" sz="1600" dirty="0"/>
              <a:t>');\</a:t>
            </a:r>
            <a:r>
              <a:rPr lang="es-ES" sz="1600" dirty="0" err="1"/>
              <a:t>nrequire</a:t>
            </a:r>
            <a:r>
              <a:rPr lang="es-ES" sz="1600" dirty="0"/>
              <a:t>('Observaciones');\n </a:t>
            </a:r>
            <a:r>
              <a:rPr lang="es-ES" sz="1600" dirty="0" err="1"/>
              <a:t>require</a:t>
            </a:r>
            <a:r>
              <a:rPr lang="es-ES" sz="1600" dirty="0"/>
              <a:t>('</a:t>
            </a:r>
            <a:r>
              <a:rPr lang="es-ES" sz="1600" dirty="0" err="1"/>
              <a:t>Telefono</a:t>
            </a:r>
            <a:r>
              <a:rPr lang="es-ES" sz="1600" dirty="0"/>
              <a:t>');\n  </a:t>
            </a:r>
            <a:r>
              <a:rPr lang="es-ES" sz="1600" dirty="0" err="1"/>
              <a:t>require</a:t>
            </a:r>
            <a:r>
              <a:rPr lang="es-ES" sz="1600" dirty="0"/>
              <a:t>('Matricula');\n  </a:t>
            </a:r>
            <a:r>
              <a:rPr lang="es-ES" sz="1600" dirty="0" err="1"/>
              <a:t>require</a:t>
            </a:r>
            <a:r>
              <a:rPr lang="es-ES" sz="1600" dirty="0"/>
              <a:t>('Modelo');\n </a:t>
            </a:r>
            <a:r>
              <a:rPr lang="es-ES" sz="1600" dirty="0" err="1"/>
              <a:t>require</a:t>
            </a:r>
            <a:r>
              <a:rPr lang="es-ES" sz="1600" dirty="0"/>
              <a:t>('Color');\</a:t>
            </a:r>
            <a:r>
              <a:rPr lang="es-ES" sz="1600" dirty="0" err="1"/>
              <a:t>nrequire</a:t>
            </a:r>
            <a:r>
              <a:rPr lang="es-ES" sz="1600" dirty="0"/>
              <a:t>('Fecha');\n </a:t>
            </a:r>
            <a:r>
              <a:rPr lang="es-ES" sz="1600" dirty="0" err="1"/>
              <a:t>require</a:t>
            </a:r>
            <a:r>
              <a:rPr lang="es-ES" sz="1600" dirty="0"/>
              <a:t>('Estado')\n }",</a:t>
            </a:r>
          </a:p>
          <a:p>
            <a:pPr algn="ctr"/>
            <a:r>
              <a:rPr lang="es-ES" sz="1600" dirty="0"/>
              <a:t>   "</a:t>
            </a:r>
            <a:r>
              <a:rPr lang="es-ES" sz="1600" dirty="0" err="1"/>
              <a:t>filters</a:t>
            </a:r>
            <a:r>
              <a:rPr lang="es-ES" sz="1600" dirty="0"/>
              <a:t>": {</a:t>
            </a:r>
          </a:p>
          <a:p>
            <a:pPr algn="ctr"/>
            <a:r>
              <a:rPr lang="es-ES" sz="1600" dirty="0"/>
              <a:t>       "</a:t>
            </a:r>
            <a:r>
              <a:rPr lang="es-ES" sz="1600" dirty="0" err="1"/>
              <a:t>cambioEstado</a:t>
            </a:r>
            <a:r>
              <a:rPr lang="es-ES" sz="1600" dirty="0"/>
              <a:t>": "</a:t>
            </a:r>
            <a:r>
              <a:rPr lang="es-ES" sz="1600" dirty="0" err="1"/>
              <a:t>function</a:t>
            </a:r>
            <a:r>
              <a:rPr lang="es-ES" sz="1600" dirty="0"/>
              <a:t>(</a:t>
            </a:r>
            <a:r>
              <a:rPr lang="es-ES" sz="1600" dirty="0" err="1"/>
              <a:t>doc</a:t>
            </a:r>
            <a:r>
              <a:rPr lang="es-ES" sz="1600" dirty="0"/>
              <a:t>, </a:t>
            </a:r>
            <a:r>
              <a:rPr lang="es-ES" sz="1600" dirty="0" err="1"/>
              <a:t>req</a:t>
            </a:r>
            <a:r>
              <a:rPr lang="es-ES" sz="1600" dirty="0"/>
              <a:t>) {\n  </a:t>
            </a:r>
            <a:r>
              <a:rPr lang="es-ES" sz="1600" dirty="0" err="1"/>
              <a:t>if</a:t>
            </a:r>
            <a:r>
              <a:rPr lang="es-ES" sz="1600" dirty="0"/>
              <a:t> ((</a:t>
            </a:r>
            <a:r>
              <a:rPr lang="es-ES" sz="1600" dirty="0" err="1"/>
              <a:t>doc.type</a:t>
            </a:r>
            <a:r>
              <a:rPr lang="es-ES" sz="1600" dirty="0"/>
              <a:t> == \"servicio\" &amp;&amp; </a:t>
            </a:r>
            <a:r>
              <a:rPr lang="es-ES" sz="1600" dirty="0" err="1"/>
              <a:t>doc.estado</a:t>
            </a:r>
            <a:r>
              <a:rPr lang="es-ES" sz="1600" dirty="0"/>
              <a:t>!='En espera')||(</a:t>
            </a:r>
            <a:r>
              <a:rPr lang="es-ES" sz="1600" dirty="0" err="1"/>
              <a:t>doc.type</a:t>
            </a:r>
            <a:r>
              <a:rPr lang="es-ES" sz="1600" dirty="0"/>
              <a:t> == \"</a:t>
            </a:r>
            <a:r>
              <a:rPr lang="es-ES" sz="1600" dirty="0" err="1"/>
              <a:t>location</a:t>
            </a:r>
            <a:r>
              <a:rPr lang="es-ES" sz="1600" dirty="0"/>
              <a:t>\")) {\</a:t>
            </a:r>
            <a:r>
              <a:rPr lang="es-ES" sz="1600" dirty="0" err="1"/>
              <a:t>nreturn</a:t>
            </a:r>
            <a:r>
              <a:rPr lang="es-ES" sz="1600" dirty="0"/>
              <a:t> true;\n}</a:t>
            </a:r>
            <a:r>
              <a:rPr lang="es-ES" sz="1600" dirty="0" err="1"/>
              <a:t>else</a:t>
            </a:r>
            <a:r>
              <a:rPr lang="es-ES" sz="1600" dirty="0"/>
              <a:t>{\</a:t>
            </a:r>
            <a:r>
              <a:rPr lang="es-ES" sz="1600" dirty="0" err="1"/>
              <a:t>nreturn</a:t>
            </a:r>
            <a:r>
              <a:rPr lang="es-ES" sz="1600" dirty="0"/>
              <a:t> false;\n}\n}"</a:t>
            </a:r>
          </a:p>
          <a:p>
            <a:pPr algn="ctr"/>
            <a:r>
              <a:rPr lang="es-ES" sz="1600" dirty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429349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ano">
  <a:themeElements>
    <a:clrScheme name="Verano">
      <a:dk1>
        <a:sysClr val="windowText" lastClr="000000"/>
      </a:dk1>
      <a:lt1>
        <a:sysClr val="window" lastClr="FFFFFF"/>
      </a:lt1>
      <a:dk2>
        <a:srgbClr val="E89117"/>
      </a:dk2>
      <a:lt2>
        <a:srgbClr val="FEDD78"/>
      </a:lt2>
      <a:accent1>
        <a:srgbClr val="A1B633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Veran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ért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2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hade val="80000"/>
                <a:hueMod val="110000"/>
                <a:satMod val="130000"/>
                <a:lumMod val="100000"/>
              </a:schemeClr>
            </a:gs>
            <a:gs pos="100000">
              <a:schemeClr val="phClr">
                <a:shade val="60000"/>
                <a:hueMod val="40000"/>
                <a:satMod val="120000"/>
                <a:lumMod val="103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TC101972873[[fn=Verano]]</Template>
  <TotalTime>630</TotalTime>
  <Words>781</Words>
  <Application>Microsoft Office PowerPoint</Application>
  <PresentationFormat>Presentación en pantalla (4:3)</PresentationFormat>
  <Paragraphs>116</Paragraphs>
  <Slides>33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3" baseType="lpstr">
      <vt:lpstr>Andalus</vt:lpstr>
      <vt:lpstr>Arial</vt:lpstr>
      <vt:lpstr>Calibri</vt:lpstr>
      <vt:lpstr>Courier New</vt:lpstr>
      <vt:lpstr>Tahoma</vt:lpstr>
      <vt:lpstr>Trebuchet MS</vt:lpstr>
      <vt:lpstr>Verdana</vt:lpstr>
      <vt:lpstr>Wingdings</vt:lpstr>
      <vt:lpstr>Wingdings 2</vt:lpstr>
      <vt:lpstr>Verano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CLIENTE - SERVIDOR</vt:lpstr>
      <vt:lpstr> DOCUMENTOS COUCHDB: “Bigdata” </vt:lpstr>
      <vt:lpstr> DOCUMENTOS COUCHDB: “Android” </vt:lpstr>
      <vt:lpstr> DOCUMENTOS COUCHDB: “Gestión” </vt:lpstr>
      <vt:lpstr> DOCUMENTOS COUCHDB: “Mapas” </vt:lpstr>
      <vt:lpstr>Presentación de PowerPoint</vt:lpstr>
      <vt:lpstr>Presentación de PowerPoint</vt:lpstr>
      <vt:lpstr>CONECTANDO CON MAPAS</vt:lpstr>
      <vt:lpstr>CONECTANDO CON BIGDATA</vt:lpstr>
      <vt:lpstr>CONECTANDO CON BIGDATA</vt:lpstr>
      <vt:lpstr>CONECTANDO CON GESTIÓN</vt:lpstr>
      <vt:lpstr>CONECTANDO CON GESTIÓN</vt:lpstr>
      <vt:lpstr>CONECTANDO CON GESTIÓN</vt:lpstr>
      <vt:lpstr>CONECTANDO CON GESTIÓN</vt:lpstr>
      <vt:lpstr>Presentación de PowerPoint</vt:lpstr>
      <vt:lpstr>LOGIN</vt:lpstr>
      <vt:lpstr>REGISTRO  </vt:lpstr>
      <vt:lpstr>REGISTRO (PROCESO)  </vt:lpstr>
      <vt:lpstr>MENÚ</vt:lpstr>
      <vt:lpstr>LISTAS</vt:lpstr>
      <vt:lpstr>LISTAS (BÚSQUEDA)</vt:lpstr>
      <vt:lpstr>MOSTRAR SERVICIOS</vt:lpstr>
      <vt:lpstr>SERVICIOS</vt:lpstr>
      <vt:lpstr>NOTIFICACIONES</vt:lpstr>
      <vt:lpstr>ESTADÍSTICAS</vt:lpstr>
      <vt:lpstr>LOGOUT</vt:lpstr>
      <vt:lpstr>DESVINCULAR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AVANZADOS DE BASE DE DATOS</dc:title>
  <dc:creator>Adrián Quirós Godoy</dc:creator>
  <cp:lastModifiedBy>Binbin Jiang Du</cp:lastModifiedBy>
  <cp:revision>72</cp:revision>
  <dcterms:created xsi:type="dcterms:W3CDTF">2014-05-16T15:57:39Z</dcterms:created>
  <dcterms:modified xsi:type="dcterms:W3CDTF">2014-05-22T17:24:30Z</dcterms:modified>
</cp:coreProperties>
</file>